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2.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3.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54" r:id="rId1"/>
    <p:sldMasterId id="2147483966" r:id="rId2"/>
    <p:sldMasterId id="2147483990" r:id="rId3"/>
    <p:sldMasterId id="2147484002" r:id="rId4"/>
    <p:sldMasterId id="2147484014" r:id="rId5"/>
    <p:sldMasterId id="2147484026" r:id="rId6"/>
    <p:sldMasterId id="2147484038" r:id="rId7"/>
  </p:sldMasterIdLst>
  <p:notesMasterIdLst>
    <p:notesMasterId r:id="rId59"/>
  </p:notesMasterIdLst>
  <p:handoutMasterIdLst>
    <p:handoutMasterId r:id="rId60"/>
  </p:handoutMasterIdLst>
  <p:sldIdLst>
    <p:sldId id="274" r:id="rId8"/>
    <p:sldId id="419" r:id="rId9"/>
    <p:sldId id="325" r:id="rId10"/>
    <p:sldId id="258" r:id="rId11"/>
    <p:sldId id="319" r:id="rId12"/>
    <p:sldId id="320" r:id="rId13"/>
    <p:sldId id="425" r:id="rId14"/>
    <p:sldId id="276" r:id="rId15"/>
    <p:sldId id="351" r:id="rId16"/>
    <p:sldId id="267" r:id="rId17"/>
    <p:sldId id="386" r:id="rId18"/>
    <p:sldId id="398" r:id="rId19"/>
    <p:sldId id="338" r:id="rId20"/>
    <p:sldId id="397" r:id="rId21"/>
    <p:sldId id="321" r:id="rId22"/>
    <p:sldId id="271" r:id="rId23"/>
    <p:sldId id="281" r:id="rId24"/>
    <p:sldId id="380" r:id="rId25"/>
    <p:sldId id="381" r:id="rId26"/>
    <p:sldId id="382" r:id="rId27"/>
    <p:sldId id="384" r:id="rId28"/>
    <p:sldId id="332" r:id="rId29"/>
    <p:sldId id="337" r:id="rId30"/>
    <p:sldId id="411" r:id="rId31"/>
    <p:sldId id="392" r:id="rId32"/>
    <p:sldId id="358" r:id="rId33"/>
    <p:sldId id="295" r:id="rId34"/>
    <p:sldId id="396" r:id="rId35"/>
    <p:sldId id="279" r:id="rId36"/>
    <p:sldId id="393" r:id="rId37"/>
    <p:sldId id="395" r:id="rId38"/>
    <p:sldId id="394" r:id="rId39"/>
    <p:sldId id="389" r:id="rId40"/>
    <p:sldId id="353" r:id="rId41"/>
    <p:sldId id="376" r:id="rId42"/>
    <p:sldId id="374" r:id="rId43"/>
    <p:sldId id="345" r:id="rId44"/>
    <p:sldId id="379" r:id="rId45"/>
    <p:sldId id="372" r:id="rId46"/>
    <p:sldId id="342" r:id="rId47"/>
    <p:sldId id="343" r:id="rId48"/>
    <p:sldId id="307" r:id="rId49"/>
    <p:sldId id="416" r:id="rId50"/>
    <p:sldId id="423" r:id="rId51"/>
    <p:sldId id="424" r:id="rId52"/>
    <p:sldId id="415" r:id="rId53"/>
    <p:sldId id="404" r:id="rId54"/>
    <p:sldId id="421" r:id="rId55"/>
    <p:sldId id="422" r:id="rId56"/>
    <p:sldId id="420" r:id="rId57"/>
    <p:sldId id="391" r:id="rId58"/>
  </p:sldIdLst>
  <p:sldSz cx="18288000" cy="10285413"/>
  <p:notesSz cx="6858000" cy="9144000"/>
  <p:defaultTextStyle>
    <a:defPPr>
      <a:defRPr lang="ja-JP"/>
    </a:defPPr>
    <a:lvl1pPr marL="0" algn="l" defTabSz="1371509" rtl="0" eaLnBrk="1" latinLnBrk="0" hangingPunct="1">
      <a:defRPr kumimoji="1" sz="2700" kern="1200">
        <a:solidFill>
          <a:schemeClr val="tx1"/>
        </a:solidFill>
        <a:latin typeface="+mn-lt"/>
        <a:ea typeface="+mn-ea"/>
        <a:cs typeface="+mn-cs"/>
      </a:defRPr>
    </a:lvl1pPr>
    <a:lvl2pPr marL="685754" algn="l" defTabSz="1371509" rtl="0" eaLnBrk="1" latinLnBrk="0" hangingPunct="1">
      <a:defRPr kumimoji="1" sz="2700" kern="1200">
        <a:solidFill>
          <a:schemeClr val="tx1"/>
        </a:solidFill>
        <a:latin typeface="+mn-lt"/>
        <a:ea typeface="+mn-ea"/>
        <a:cs typeface="+mn-cs"/>
      </a:defRPr>
    </a:lvl2pPr>
    <a:lvl3pPr marL="1371509" algn="l" defTabSz="1371509" rtl="0" eaLnBrk="1" latinLnBrk="0" hangingPunct="1">
      <a:defRPr kumimoji="1" sz="2700" kern="1200">
        <a:solidFill>
          <a:schemeClr val="tx1"/>
        </a:solidFill>
        <a:latin typeface="+mn-lt"/>
        <a:ea typeface="+mn-ea"/>
        <a:cs typeface="+mn-cs"/>
      </a:defRPr>
    </a:lvl3pPr>
    <a:lvl4pPr marL="2057263" algn="l" defTabSz="1371509" rtl="0" eaLnBrk="1" latinLnBrk="0" hangingPunct="1">
      <a:defRPr kumimoji="1" sz="2700" kern="1200">
        <a:solidFill>
          <a:schemeClr val="tx1"/>
        </a:solidFill>
        <a:latin typeface="+mn-lt"/>
        <a:ea typeface="+mn-ea"/>
        <a:cs typeface="+mn-cs"/>
      </a:defRPr>
    </a:lvl4pPr>
    <a:lvl5pPr marL="2743017" algn="l" defTabSz="1371509" rtl="0" eaLnBrk="1" latinLnBrk="0" hangingPunct="1">
      <a:defRPr kumimoji="1" sz="2700" kern="1200">
        <a:solidFill>
          <a:schemeClr val="tx1"/>
        </a:solidFill>
        <a:latin typeface="+mn-lt"/>
        <a:ea typeface="+mn-ea"/>
        <a:cs typeface="+mn-cs"/>
      </a:defRPr>
    </a:lvl5pPr>
    <a:lvl6pPr marL="3428771" algn="l" defTabSz="1371509" rtl="0" eaLnBrk="1" latinLnBrk="0" hangingPunct="1">
      <a:defRPr kumimoji="1" sz="2700" kern="1200">
        <a:solidFill>
          <a:schemeClr val="tx1"/>
        </a:solidFill>
        <a:latin typeface="+mn-lt"/>
        <a:ea typeface="+mn-ea"/>
        <a:cs typeface="+mn-cs"/>
      </a:defRPr>
    </a:lvl6pPr>
    <a:lvl7pPr marL="4114526" algn="l" defTabSz="1371509" rtl="0" eaLnBrk="1" latinLnBrk="0" hangingPunct="1">
      <a:defRPr kumimoji="1" sz="2700" kern="1200">
        <a:solidFill>
          <a:schemeClr val="tx1"/>
        </a:solidFill>
        <a:latin typeface="+mn-lt"/>
        <a:ea typeface="+mn-ea"/>
        <a:cs typeface="+mn-cs"/>
      </a:defRPr>
    </a:lvl7pPr>
    <a:lvl8pPr marL="4800280" algn="l" defTabSz="1371509" rtl="0" eaLnBrk="1" latinLnBrk="0" hangingPunct="1">
      <a:defRPr kumimoji="1" sz="2700" kern="1200">
        <a:solidFill>
          <a:schemeClr val="tx1"/>
        </a:solidFill>
        <a:latin typeface="+mn-lt"/>
        <a:ea typeface="+mn-ea"/>
        <a:cs typeface="+mn-cs"/>
      </a:defRPr>
    </a:lvl8pPr>
    <a:lvl9pPr marL="5486034" algn="l" defTabSz="1371509" rtl="0" eaLnBrk="1" latinLnBrk="0" hangingPunct="1">
      <a:defRPr kumimoji="1"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98" userDrawn="1">
          <p15:clr>
            <a:srgbClr val="A4A3A4"/>
          </p15:clr>
        </p15:guide>
        <p15:guide id="2" pos="585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5151"/>
    <a:srgbClr val="FF5050"/>
    <a:srgbClr val="95DA74"/>
    <a:srgbClr val="FFC000"/>
    <a:srgbClr val="A574CC"/>
    <a:srgbClr val="FF9933"/>
    <a:srgbClr val="000000"/>
    <a:srgbClr val="FF4343"/>
    <a:srgbClr val="ACD7CA"/>
    <a:srgbClr val="E3B0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5" autoAdjust="0"/>
    <p:restoredTop sz="92182" autoAdjust="0"/>
  </p:normalViewPr>
  <p:slideViewPr>
    <p:cSldViewPr snapToGrid="0" showGuides="1">
      <p:cViewPr varScale="1">
        <p:scale>
          <a:sx n="55" d="100"/>
          <a:sy n="55" d="100"/>
        </p:scale>
        <p:origin x="108" y="474"/>
      </p:cViewPr>
      <p:guideLst>
        <p:guide orient="horz" pos="3398"/>
        <p:guide pos="5851"/>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5" Type="http://schemas.openxmlformats.org/officeDocument/2006/relationships/slideMaster" Target="slideMasters/slideMaster5.xml"/><Relationship Id="rId61" Type="http://schemas.openxmlformats.org/officeDocument/2006/relationships/presProps" Target="presProps.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tableStyles" Target="tableStyles.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notesMaster" Target="notesMasters/notesMaster1.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______.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______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___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___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___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2.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___6.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游ゴシック Light" panose="020B0300000000000000" pitchFamily="50" charset="-128"/>
                <a:ea typeface="游ゴシック Light" panose="020B0300000000000000" pitchFamily="50" charset="-128"/>
                <a:cs typeface="+mn-cs"/>
              </a:defRPr>
            </a:pPr>
            <a:r>
              <a:rPr lang="ja-JP" altLang="en-US" sz="4400" b="1" dirty="0">
                <a:solidFill>
                  <a:srgbClr val="515151"/>
                </a:solidFill>
                <a:latin typeface="游ゴシック Medium" panose="020B0500000000000000" pitchFamily="50" charset="-128"/>
                <a:ea typeface="游ゴシック Medium" panose="020B0500000000000000" pitchFamily="50" charset="-128"/>
              </a:rPr>
              <a:t>動画視聴者の態度変容</a:t>
            </a:r>
          </a:p>
        </c:rich>
      </c:tx>
      <c:layout>
        <c:manualLayout>
          <c:xMode val="edge"/>
          <c:yMode val="edge"/>
          <c:x val="0.16757606136735578"/>
          <c:y val="2.1961994681738706E-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游ゴシック Light" panose="020B0300000000000000" pitchFamily="50" charset="-128"/>
              <a:ea typeface="游ゴシック Light" panose="020B0300000000000000" pitchFamily="50" charset="-128"/>
              <a:cs typeface="+mn-cs"/>
            </a:defRPr>
          </a:pPr>
          <a:endParaRPr lang="ja-JP"/>
        </a:p>
      </c:txPr>
    </c:title>
    <c:autoTitleDeleted val="0"/>
    <c:plotArea>
      <c:layout>
        <c:manualLayout>
          <c:layoutTarget val="inner"/>
          <c:xMode val="edge"/>
          <c:yMode val="edge"/>
          <c:x val="8.2589352848259245E-2"/>
          <c:y val="0.25737802492893946"/>
          <c:w val="0.86618687394257721"/>
          <c:h val="0.54183536321588355"/>
        </c:manualLayout>
      </c:layout>
      <c:barChart>
        <c:barDir val="col"/>
        <c:grouping val="clustered"/>
        <c:varyColors val="0"/>
        <c:ser>
          <c:idx val="0"/>
          <c:order val="0"/>
          <c:tx>
            <c:strRef>
              <c:f>Sheet1!$A$2</c:f>
              <c:strCache>
                <c:ptCount val="1"/>
                <c:pt idx="0">
                  <c:v>非視聴者</c:v>
                </c:pt>
              </c:strCache>
            </c:strRef>
          </c:tx>
          <c:spPr>
            <a:solidFill>
              <a:schemeClr val="accent4"/>
            </a:solidFill>
            <a:ln>
              <a:solidFill>
                <a:schemeClr val="tx1">
                  <a:lumMod val="50000"/>
                  <a:lumOff val="50000"/>
                </a:schemeClr>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Sheet1!$B$1:$C$1</c:f>
              <c:strCache>
                <c:ptCount val="2"/>
                <c:pt idx="0">
                  <c:v>興味・関心</c:v>
                </c:pt>
                <c:pt idx="1">
                  <c:v>購入意向</c:v>
                </c:pt>
              </c:strCache>
            </c:strRef>
          </c:cat>
          <c:val>
            <c:numRef>
              <c:f>Sheet1!$B$2:$C$2</c:f>
              <c:numCache>
                <c:formatCode>0.00%</c:formatCode>
                <c:ptCount val="2"/>
                <c:pt idx="0">
                  <c:v>0.44800000000000001</c:v>
                </c:pt>
                <c:pt idx="1">
                  <c:v>0.36199999999999999</c:v>
                </c:pt>
              </c:numCache>
            </c:numRef>
          </c:val>
          <c:extLst>
            <c:ext xmlns:c16="http://schemas.microsoft.com/office/drawing/2014/chart" uri="{C3380CC4-5D6E-409C-BE32-E72D297353CC}">
              <c16:uniqueId val="{00000000-43B6-411E-9A3D-6061A3300604}"/>
            </c:ext>
          </c:extLst>
        </c:ser>
        <c:ser>
          <c:idx val="1"/>
          <c:order val="1"/>
          <c:tx>
            <c:strRef>
              <c:f>Sheet1!$A$3</c:f>
              <c:strCache>
                <c:ptCount val="1"/>
                <c:pt idx="0">
                  <c:v>視聴者</c:v>
                </c:pt>
              </c:strCache>
            </c:strRef>
          </c:tx>
          <c:spPr>
            <a:solidFill>
              <a:schemeClr val="accent5"/>
            </a:solidFill>
            <a:ln>
              <a:solidFill>
                <a:schemeClr val="tx1">
                  <a:lumMod val="50000"/>
                  <a:lumOff val="50000"/>
                </a:schemeClr>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Sheet1!$B$1:$C$1</c:f>
              <c:strCache>
                <c:ptCount val="2"/>
                <c:pt idx="0">
                  <c:v>興味・関心</c:v>
                </c:pt>
                <c:pt idx="1">
                  <c:v>購入意向</c:v>
                </c:pt>
              </c:strCache>
            </c:strRef>
          </c:cat>
          <c:val>
            <c:numRef>
              <c:f>Sheet1!$B$3:$C$3</c:f>
              <c:numCache>
                <c:formatCode>0.00%</c:formatCode>
                <c:ptCount val="2"/>
                <c:pt idx="0">
                  <c:v>0.88900000000000001</c:v>
                </c:pt>
                <c:pt idx="1">
                  <c:v>0.82399999999999995</c:v>
                </c:pt>
              </c:numCache>
            </c:numRef>
          </c:val>
          <c:extLst>
            <c:ext xmlns:c16="http://schemas.microsoft.com/office/drawing/2014/chart" uri="{C3380CC4-5D6E-409C-BE32-E72D297353CC}">
              <c16:uniqueId val="{00000001-43B6-411E-9A3D-6061A3300604}"/>
            </c:ext>
          </c:extLst>
        </c:ser>
        <c:dLbls>
          <c:dLblPos val="outEnd"/>
          <c:showLegendKey val="0"/>
          <c:showVal val="1"/>
          <c:showCatName val="0"/>
          <c:showSerName val="0"/>
          <c:showPercent val="0"/>
          <c:showBubbleSize val="0"/>
        </c:dLbls>
        <c:gapWidth val="219"/>
        <c:overlap val="-27"/>
        <c:axId val="147644432"/>
        <c:axId val="178559128"/>
      </c:barChart>
      <c:catAx>
        <c:axId val="147644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3200" b="0" i="0" u="none" strike="noStrike" kern="1200" baseline="0">
                <a:solidFill>
                  <a:srgbClr val="515151"/>
                </a:solidFill>
                <a:latin typeface="游ゴシック Medium" panose="020B0500000000000000" pitchFamily="50" charset="-128"/>
                <a:ea typeface="游ゴシック Medium" panose="020B0500000000000000" pitchFamily="50" charset="-128"/>
                <a:cs typeface="+mn-cs"/>
              </a:defRPr>
            </a:pPr>
            <a:endParaRPr lang="ja-JP"/>
          </a:p>
        </c:txPr>
        <c:crossAx val="178559128"/>
        <c:crosses val="autoZero"/>
        <c:auto val="1"/>
        <c:lblAlgn val="ctr"/>
        <c:lblOffset val="100"/>
        <c:noMultiLvlLbl val="0"/>
      </c:catAx>
      <c:valAx>
        <c:axId val="178559128"/>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rgbClr val="515151"/>
                </a:solidFill>
                <a:latin typeface="+mn-lt"/>
                <a:ea typeface="+mn-ea"/>
                <a:cs typeface="+mn-cs"/>
              </a:defRPr>
            </a:pPr>
            <a:endParaRPr lang="ja-JP"/>
          </a:p>
        </c:txPr>
        <c:crossAx val="147644432"/>
        <c:crosses val="autoZero"/>
        <c:crossBetween val="between"/>
        <c:majorUnit val="0.2"/>
      </c:valAx>
      <c:spPr>
        <a:noFill/>
        <a:ln w="25400">
          <a:noFill/>
        </a:ln>
        <a:effectLst/>
      </c:spPr>
    </c:plotArea>
    <c:legend>
      <c:legendPos val="b"/>
      <c:legendEntry>
        <c:idx val="0"/>
        <c:txPr>
          <a:bodyPr rot="0" spcFirstLastPara="1" vertOverflow="ellipsis" vert="horz" wrap="square" anchor="ctr" anchorCtr="1"/>
          <a:lstStyle/>
          <a:p>
            <a:pPr>
              <a:defRPr sz="2800" b="0" i="0" u="none" strike="noStrike" kern="1200" baseline="0">
                <a:solidFill>
                  <a:srgbClr val="515151"/>
                </a:solidFill>
                <a:latin typeface="+mn-lt"/>
                <a:ea typeface="+mn-ea"/>
                <a:cs typeface="+mn-cs"/>
              </a:defRPr>
            </a:pPr>
            <a:endParaRPr lang="ja-JP"/>
          </a:p>
        </c:txPr>
      </c:legendEntry>
      <c:legendEntry>
        <c:idx val="1"/>
        <c:txPr>
          <a:bodyPr rot="0" spcFirstLastPara="1" vertOverflow="ellipsis" vert="horz" wrap="square" anchor="ctr" anchorCtr="1"/>
          <a:lstStyle/>
          <a:p>
            <a:pPr>
              <a:defRPr sz="2800" b="0" i="0" u="none" strike="noStrike" kern="1200" baseline="0">
                <a:solidFill>
                  <a:srgbClr val="515151"/>
                </a:solidFill>
                <a:latin typeface="+mn-lt"/>
                <a:ea typeface="+mn-ea"/>
                <a:cs typeface="+mn-cs"/>
              </a:defRPr>
            </a:pPr>
            <a:endParaRPr lang="ja-JP"/>
          </a:p>
        </c:txPr>
      </c:legendEntry>
      <c:layout>
        <c:manualLayout>
          <c:xMode val="edge"/>
          <c:yMode val="edge"/>
          <c:x val="0.29675086749267449"/>
          <c:y val="0.15282707624065545"/>
          <c:w val="0.55759497706402705"/>
          <c:h val="9.6144863080028717E-2"/>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solidFill>
        <a:srgbClr val="3F3F3F">
          <a:lumMod val="60000"/>
          <a:lumOff val="40000"/>
        </a:srgbClr>
      </a:solidFill>
    </a:ln>
    <a:effectLst/>
  </c:spPr>
  <c:txPr>
    <a:bodyPr/>
    <a:lstStyle/>
    <a:p>
      <a:pPr>
        <a:defRPr/>
      </a:pPr>
      <a:endParaRPr lang="ja-JP"/>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4400" b="1" i="0" u="none" strike="noStrike" kern="1200" spc="0" baseline="0">
                <a:solidFill>
                  <a:schemeClr val="tx1">
                    <a:lumMod val="65000"/>
                    <a:lumOff val="35000"/>
                  </a:schemeClr>
                </a:solidFill>
                <a:latin typeface="+mn-lt"/>
                <a:ea typeface="+mn-ea"/>
                <a:cs typeface="+mn-cs"/>
              </a:defRPr>
            </a:pPr>
            <a:r>
              <a:rPr lang="ja-JP" altLang="en-US" sz="4400" b="1" dirty="0"/>
              <a:t>動画視聴者の態度変容</a:t>
            </a:r>
          </a:p>
        </c:rich>
      </c:tx>
      <c:layout>
        <c:manualLayout>
          <c:xMode val="edge"/>
          <c:yMode val="edge"/>
          <c:x val="0.15992351919933054"/>
          <c:y val="1.3988117809847824E-2"/>
        </c:manualLayout>
      </c:layout>
      <c:overlay val="0"/>
      <c:spPr>
        <a:noFill/>
        <a:ln>
          <a:noFill/>
        </a:ln>
        <a:effectLst/>
      </c:spPr>
      <c:txPr>
        <a:bodyPr rot="0" spcFirstLastPara="1" vertOverflow="ellipsis" vert="horz" wrap="square" anchor="ctr" anchorCtr="1"/>
        <a:lstStyle/>
        <a:p>
          <a:pPr>
            <a:defRPr sz="4400" b="1"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1403634755011589"/>
          <c:y val="0.24007133242902112"/>
          <c:w val="0.79841770244501586"/>
          <c:h val="0.58931899282934397"/>
        </c:manualLayout>
      </c:layout>
      <c:barChart>
        <c:barDir val="col"/>
        <c:grouping val="clustered"/>
        <c:varyColors val="0"/>
        <c:ser>
          <c:idx val="0"/>
          <c:order val="0"/>
          <c:tx>
            <c:strRef>
              <c:f>Sheet1!$A$2</c:f>
              <c:strCache>
                <c:ptCount val="1"/>
                <c:pt idx="0">
                  <c:v>非視聴者</c:v>
                </c:pt>
              </c:strCache>
            </c:strRef>
          </c:tx>
          <c:spPr>
            <a:solidFill>
              <a:srgbClr val="FF6699"/>
            </a:solidFill>
            <a:ln>
              <a:solidFill>
                <a:schemeClr val="tx1">
                  <a:lumMod val="85000"/>
                  <a:lumOff val="15000"/>
                </a:schemeClr>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Sheet1!$B$1:$C$1</c:f>
              <c:strCache>
                <c:ptCount val="2"/>
                <c:pt idx="0">
                  <c:v>興味・関心</c:v>
                </c:pt>
                <c:pt idx="1">
                  <c:v>購入意向</c:v>
                </c:pt>
              </c:strCache>
            </c:strRef>
          </c:cat>
          <c:val>
            <c:numRef>
              <c:f>Sheet1!$B$2:$C$2</c:f>
              <c:numCache>
                <c:formatCode>0.00%</c:formatCode>
                <c:ptCount val="2"/>
                <c:pt idx="0">
                  <c:v>0.59099999999999997</c:v>
                </c:pt>
                <c:pt idx="1">
                  <c:v>0.59099999999999997</c:v>
                </c:pt>
              </c:numCache>
            </c:numRef>
          </c:val>
          <c:extLst>
            <c:ext xmlns:c16="http://schemas.microsoft.com/office/drawing/2014/chart" uri="{C3380CC4-5D6E-409C-BE32-E72D297353CC}">
              <c16:uniqueId val="{00000000-43CA-47FB-8291-E7D5BDEE2E38}"/>
            </c:ext>
          </c:extLst>
        </c:ser>
        <c:ser>
          <c:idx val="1"/>
          <c:order val="1"/>
          <c:tx>
            <c:strRef>
              <c:f>Sheet1!$A$3</c:f>
              <c:strCache>
                <c:ptCount val="1"/>
                <c:pt idx="0">
                  <c:v>視聴者</c:v>
                </c:pt>
              </c:strCache>
            </c:strRef>
          </c:tx>
          <c:spPr>
            <a:solidFill>
              <a:srgbClr val="0099FF"/>
            </a:solidFill>
            <a:ln>
              <a:solidFill>
                <a:schemeClr val="tx1">
                  <a:lumMod val="75000"/>
                  <a:lumOff val="25000"/>
                </a:schemeClr>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Sheet1!$B$1:$C$1</c:f>
              <c:strCache>
                <c:ptCount val="2"/>
                <c:pt idx="0">
                  <c:v>興味・関心</c:v>
                </c:pt>
                <c:pt idx="1">
                  <c:v>購入意向</c:v>
                </c:pt>
              </c:strCache>
            </c:strRef>
          </c:cat>
          <c:val>
            <c:numRef>
              <c:f>Sheet1!$B$3:$C$3</c:f>
              <c:numCache>
                <c:formatCode>0.00%</c:formatCode>
                <c:ptCount val="2"/>
                <c:pt idx="0">
                  <c:v>0.76</c:v>
                </c:pt>
                <c:pt idx="1">
                  <c:v>0.77</c:v>
                </c:pt>
              </c:numCache>
            </c:numRef>
          </c:val>
          <c:extLst>
            <c:ext xmlns:c16="http://schemas.microsoft.com/office/drawing/2014/chart" uri="{C3380CC4-5D6E-409C-BE32-E72D297353CC}">
              <c16:uniqueId val="{00000001-43CA-47FB-8291-E7D5BDEE2E38}"/>
            </c:ext>
          </c:extLst>
        </c:ser>
        <c:dLbls>
          <c:dLblPos val="outEnd"/>
          <c:showLegendKey val="0"/>
          <c:showVal val="1"/>
          <c:showCatName val="0"/>
          <c:showSerName val="0"/>
          <c:showPercent val="0"/>
          <c:showBubbleSize val="0"/>
        </c:dLbls>
        <c:gapWidth val="219"/>
        <c:overlap val="-27"/>
        <c:axId val="174887152"/>
        <c:axId val="177112824"/>
      </c:barChart>
      <c:catAx>
        <c:axId val="1748871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ja-JP"/>
          </a:p>
        </c:txPr>
        <c:crossAx val="177112824"/>
        <c:crosses val="autoZero"/>
        <c:auto val="1"/>
        <c:lblAlgn val="ctr"/>
        <c:lblOffset val="100"/>
        <c:noMultiLvlLbl val="0"/>
      </c:catAx>
      <c:valAx>
        <c:axId val="177112824"/>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crossAx val="174887152"/>
        <c:crosses val="autoZero"/>
        <c:crossBetween val="between"/>
        <c:majorUnit val="0.2"/>
      </c:valAx>
      <c:spPr>
        <a:noFill/>
        <a:ln>
          <a:noFill/>
        </a:ln>
        <a:effectLst/>
      </c:spPr>
    </c:plotArea>
    <c:legend>
      <c:legendPos val="b"/>
      <c:layout>
        <c:manualLayout>
          <c:xMode val="edge"/>
          <c:yMode val="edge"/>
          <c:x val="0.42845742507861267"/>
          <c:y val="0.13646474423171703"/>
          <c:w val="0.37683961065836347"/>
          <c:h val="7.8125546806649182E-2"/>
        </c:manualLayout>
      </c:layout>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solidFill>
        <a:srgbClr val="3F3F3F">
          <a:lumMod val="60000"/>
          <a:lumOff val="40000"/>
        </a:srgbClr>
      </a:solidFill>
    </a:ln>
    <a:effectLst/>
  </c:spPr>
  <c:txPr>
    <a:bodyPr/>
    <a:lstStyle/>
    <a:p>
      <a:pPr>
        <a:defRPr/>
      </a:pPr>
      <a:endParaRPr lang="ja-JP"/>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070029204612675E-2"/>
          <c:y val="5.7399513087200128E-2"/>
          <c:w val="0.83634201228275473"/>
          <c:h val="0.88145792099308007"/>
        </c:manualLayout>
      </c:layout>
      <c:pieChart>
        <c:varyColors val="1"/>
        <c:ser>
          <c:idx val="0"/>
          <c:order val="0"/>
          <c:spPr>
            <a:solidFill>
              <a:schemeClr val="lt1"/>
            </a:solidFill>
            <a:ln w="19050">
              <a:solidFill>
                <a:schemeClr val="bg1">
                  <a:lumMod val="50000"/>
                </a:schemeClr>
              </a:solidFill>
            </a:ln>
            <a:effectLst/>
          </c:spPr>
          <c:dPt>
            <c:idx val="0"/>
            <c:bubble3D val="0"/>
            <c:spPr>
              <a:solidFill>
                <a:schemeClr val="lt1"/>
              </a:solidFill>
              <a:ln w="19050">
                <a:solidFill>
                  <a:schemeClr val="bg1">
                    <a:lumMod val="50000"/>
                  </a:schemeClr>
                </a:solidFill>
              </a:ln>
              <a:effectLst/>
            </c:spPr>
            <c:extLst>
              <c:ext xmlns:c16="http://schemas.microsoft.com/office/drawing/2014/chart" uri="{C3380CC4-5D6E-409C-BE32-E72D297353CC}">
                <c16:uniqueId val="{00000001-F380-46F8-A51D-973C574B52A5}"/>
              </c:ext>
            </c:extLst>
          </c:dPt>
          <c:dPt>
            <c:idx val="1"/>
            <c:bubble3D val="0"/>
            <c:spPr>
              <a:solidFill>
                <a:schemeClr val="lt1"/>
              </a:solidFill>
              <a:ln w="19050">
                <a:solidFill>
                  <a:schemeClr val="bg1">
                    <a:lumMod val="50000"/>
                  </a:schemeClr>
                </a:solidFill>
              </a:ln>
              <a:effectLst/>
            </c:spPr>
            <c:extLst>
              <c:ext xmlns:c16="http://schemas.microsoft.com/office/drawing/2014/chart" uri="{C3380CC4-5D6E-409C-BE32-E72D297353CC}">
                <c16:uniqueId val="{00000003-F380-46F8-A51D-973C574B52A5}"/>
              </c:ext>
            </c:extLst>
          </c:dPt>
          <c:dLbls>
            <c:dLbl>
              <c:idx val="0"/>
              <c:layout>
                <c:manualLayout>
                  <c:x val="-0.18505135256226962"/>
                  <c:y val="-0.21230264836423854"/>
                </c:manualLayout>
              </c:layout>
              <c:spPr>
                <a:noFill/>
                <a:ln>
                  <a:noFill/>
                </a:ln>
                <a:effectLst/>
              </c:spPr>
              <c:txPr>
                <a:bodyPr rot="0" spcFirstLastPara="1" vertOverflow="ellipsis" vert="horz" wrap="square" lIns="38100" tIns="19050" rIns="38100" bIns="19050" anchor="ctr" anchorCtr="1">
                  <a:noAutofit/>
                </a:bodyPr>
                <a:lstStyle/>
                <a:p>
                  <a:pPr>
                    <a:defRPr sz="2800" b="1" i="0" u="none" strike="noStrike" kern="1200" baseline="0">
                      <a:solidFill>
                        <a:schemeClr val="tx1"/>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22767048837209722"/>
                      <c:h val="0.24285953919336117"/>
                    </c:manualLayout>
                  </c15:layout>
                </c:ext>
                <c:ext xmlns:c16="http://schemas.microsoft.com/office/drawing/2014/chart" uri="{C3380CC4-5D6E-409C-BE32-E72D297353CC}">
                  <c16:uniqueId val="{00000001-F380-46F8-A51D-973C574B52A5}"/>
                </c:ext>
              </c:extLst>
            </c:dLbl>
            <c:dLbl>
              <c:idx val="1"/>
              <c:layout>
                <c:manualLayout>
                  <c:x val="0.21970092318838477"/>
                  <c:y val="0.1739547462002439"/>
                </c:manualLayout>
              </c:layout>
              <c:tx>
                <c:rich>
                  <a:bodyPr rot="0" spcFirstLastPara="1" vertOverflow="ellipsis" vert="horz" wrap="square" lIns="38100" tIns="19050" rIns="38100" bIns="19050" anchor="ctr" anchorCtr="1">
                    <a:noAutofit/>
                  </a:bodyPr>
                  <a:lstStyle/>
                  <a:p>
                    <a:pPr>
                      <a:defRPr sz="2800" b="1" i="0" u="none" strike="noStrike" kern="1200" baseline="0">
                        <a:solidFill>
                          <a:schemeClr val="accent2"/>
                        </a:solidFill>
                        <a:latin typeface="+mn-lt"/>
                        <a:ea typeface="+mn-ea"/>
                        <a:cs typeface="+mn-cs"/>
                      </a:defRPr>
                    </a:pPr>
                    <a:fld id="{6CAD03C3-0515-4CB2-A32C-FCBB17A29A9B}" type="CATEGORYNAME">
                      <a:rPr lang="ja-JP" altLang="en-US" dirty="0">
                        <a:solidFill>
                          <a:schemeClr val="tx1"/>
                        </a:solidFill>
                      </a:rPr>
                      <a:pPr>
                        <a:defRPr sz="2800"/>
                      </a:pPr>
                      <a:t>[分類名]</a:t>
                    </a:fld>
                    <a:r>
                      <a:rPr lang="ja-JP" altLang="en-US" baseline="0" dirty="0"/>
                      <a:t>
</a:t>
                    </a:r>
                    <a:fld id="{9B51899A-EC6C-4289-8C93-9AF933734A67}" type="PERCENTAGE">
                      <a:rPr lang="en-US" altLang="ja-JP" baseline="0" dirty="0">
                        <a:solidFill>
                          <a:schemeClr val="tx1"/>
                        </a:solidFill>
                      </a:rPr>
                      <a:pPr>
                        <a:defRPr sz="2800"/>
                      </a:pPr>
                      <a:t>[パーセンテージ]</a:t>
                    </a:fld>
                    <a:endParaRPr lang="ja-JP" altLang="en-US" baseline="0" dirty="0"/>
                  </a:p>
                </c:rich>
              </c:tx>
              <c:spPr>
                <a:noFill/>
                <a:ln>
                  <a:noFill/>
                </a:ln>
                <a:effectLst/>
              </c:spPr>
              <c:txPr>
                <a:bodyPr rot="0" spcFirstLastPara="1" vertOverflow="ellipsis" vert="horz" wrap="square" lIns="38100" tIns="19050" rIns="38100" bIns="19050" anchor="ctr" anchorCtr="1">
                  <a:noAutofit/>
                </a:bodyPr>
                <a:lstStyle/>
                <a:p>
                  <a:pPr>
                    <a:defRPr sz="2800" b="1" i="0" u="none" strike="noStrike" kern="1200" baseline="0">
                      <a:solidFill>
                        <a:schemeClr val="accent2"/>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20147481983791793"/>
                      <c:h val="0.20855346937986971"/>
                    </c:manualLayout>
                  </c15:layout>
                  <c15:dlblFieldTable/>
                  <c15:showDataLabelsRange val="0"/>
                </c:ext>
                <c:ext xmlns:c16="http://schemas.microsoft.com/office/drawing/2014/chart" uri="{C3380CC4-5D6E-409C-BE32-E72D297353CC}">
                  <c16:uniqueId val="{00000003-F380-46F8-A51D-973C574B52A5}"/>
                </c:ext>
              </c:extLst>
            </c:dLbl>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accent2"/>
                    </a:solidFill>
                    <a:latin typeface="+mn-lt"/>
                    <a:ea typeface="+mn-ea"/>
                    <a:cs typeface="+mn-cs"/>
                  </a:defRPr>
                </a:pPr>
                <a:endParaRPr lang="ja-JP"/>
              </a:p>
            </c:txPr>
            <c:dLblPos val="inEnd"/>
            <c:showLegendKey val="0"/>
            <c:showVal val="0"/>
            <c:showCatName val="1"/>
            <c:showSerName val="0"/>
            <c:showPercent val="1"/>
            <c:showBubbleSize val="0"/>
            <c:showLeaderLines val="1"/>
            <c:leaderLines>
              <c:spPr>
                <a:ln w="9525">
                  <a:solidFill>
                    <a:schemeClr val="accent2">
                      <a:lumMod val="60000"/>
                      <a:lumOff val="40000"/>
                    </a:schemeClr>
                  </a:solidFill>
                </a:ln>
                <a:effectLst/>
              </c:spPr>
            </c:leaderLines>
            <c:extLst>
              <c:ext xmlns:c15="http://schemas.microsoft.com/office/drawing/2012/chart" uri="{CE6537A1-D6FC-4f65-9D91-7224C49458BB}"/>
            </c:extLst>
          </c:dLbls>
          <c:cat>
            <c:strRef>
              <c:f>Sheet1!$A$1:$B$1</c:f>
              <c:strCache>
                <c:ptCount val="2"/>
                <c:pt idx="0">
                  <c:v>ある</c:v>
                </c:pt>
                <c:pt idx="1">
                  <c:v>ない</c:v>
                </c:pt>
              </c:strCache>
            </c:strRef>
          </c:cat>
          <c:val>
            <c:numRef>
              <c:f>Sheet1!$A$2:$B$2</c:f>
              <c:numCache>
                <c:formatCode>0%</c:formatCode>
                <c:ptCount val="2"/>
                <c:pt idx="0">
                  <c:v>0.68</c:v>
                </c:pt>
                <c:pt idx="1">
                  <c:v>0.32</c:v>
                </c:pt>
              </c:numCache>
            </c:numRef>
          </c:val>
          <c:extLst>
            <c:ext xmlns:c16="http://schemas.microsoft.com/office/drawing/2014/chart" uri="{C3380CC4-5D6E-409C-BE32-E72D297353CC}">
              <c16:uniqueId val="{00000004-F380-46F8-A51D-973C574B52A5}"/>
            </c:ext>
          </c:extLst>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solidFill>
      <a:schemeClr val="accent2"/>
    </a:solidFill>
    <a:ln w="9525" cap="flat" cmpd="sng" algn="ctr">
      <a:solidFill>
        <a:schemeClr val="accent2"/>
      </a:solidFill>
      <a:round/>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6070029204612675E-2"/>
          <c:y val="5.7399513087200128E-2"/>
          <c:w val="0.83634201228275473"/>
          <c:h val="0.88145792099308007"/>
        </c:manualLayout>
      </c:layout>
      <c:pieChart>
        <c:varyColors val="1"/>
        <c:ser>
          <c:idx val="0"/>
          <c:order val="0"/>
          <c:spPr>
            <a:solidFill>
              <a:schemeClr val="lt1"/>
            </a:solidFill>
            <a:ln w="19050">
              <a:solidFill>
                <a:schemeClr val="bg1">
                  <a:lumMod val="50000"/>
                </a:schemeClr>
              </a:solidFill>
            </a:ln>
            <a:effectLst/>
          </c:spPr>
          <c:dPt>
            <c:idx val="0"/>
            <c:bubble3D val="0"/>
            <c:spPr>
              <a:solidFill>
                <a:schemeClr val="lt1"/>
              </a:solidFill>
              <a:ln w="19050">
                <a:solidFill>
                  <a:schemeClr val="bg1">
                    <a:lumMod val="50000"/>
                  </a:schemeClr>
                </a:solidFill>
              </a:ln>
              <a:effectLst/>
            </c:spPr>
            <c:extLst>
              <c:ext xmlns:c16="http://schemas.microsoft.com/office/drawing/2014/chart" uri="{C3380CC4-5D6E-409C-BE32-E72D297353CC}">
                <c16:uniqueId val="{00000001-5FA1-4DD4-B19A-F789F4A8E3C7}"/>
              </c:ext>
            </c:extLst>
          </c:dPt>
          <c:dPt>
            <c:idx val="1"/>
            <c:bubble3D val="0"/>
            <c:spPr>
              <a:solidFill>
                <a:schemeClr val="lt1"/>
              </a:solidFill>
              <a:ln w="19050">
                <a:solidFill>
                  <a:schemeClr val="bg1">
                    <a:lumMod val="50000"/>
                  </a:schemeClr>
                </a:solidFill>
              </a:ln>
              <a:effectLst/>
            </c:spPr>
            <c:extLst>
              <c:ext xmlns:c16="http://schemas.microsoft.com/office/drawing/2014/chart" uri="{C3380CC4-5D6E-409C-BE32-E72D297353CC}">
                <c16:uniqueId val="{00000003-5FA1-4DD4-B19A-F789F4A8E3C7}"/>
              </c:ext>
            </c:extLst>
          </c:dPt>
          <c:dLbls>
            <c:dLbl>
              <c:idx val="0"/>
              <c:layout>
                <c:manualLayout>
                  <c:x val="-0.12083962287053829"/>
                  <c:y val="-0.17667818518562758"/>
                </c:manualLayout>
              </c:layout>
              <c:tx>
                <c:rich>
                  <a:bodyPr rot="0" spcFirstLastPara="1" vertOverflow="ellipsis" vert="horz" wrap="square" lIns="38100" tIns="19050" rIns="38100" bIns="19050" anchor="ctr" anchorCtr="1">
                    <a:noAutofit/>
                  </a:bodyPr>
                  <a:lstStyle/>
                  <a:p>
                    <a:pPr>
                      <a:defRPr sz="2800" b="1" i="0" u="none" strike="noStrike" kern="1200" baseline="0">
                        <a:solidFill>
                          <a:schemeClr val="tx1"/>
                        </a:solidFill>
                        <a:latin typeface="+mn-lt"/>
                        <a:ea typeface="+mn-ea"/>
                        <a:cs typeface="+mn-cs"/>
                      </a:defRPr>
                    </a:pPr>
                    <a:r>
                      <a:rPr lang="ja-JP" altLang="en-US" baseline="0" dirty="0" smtClean="0"/>
                      <a:t>はい</a:t>
                    </a:r>
                  </a:p>
                  <a:p>
                    <a:pPr>
                      <a:defRPr sz="2800">
                        <a:solidFill>
                          <a:schemeClr val="tx1"/>
                        </a:solidFill>
                      </a:defRPr>
                    </a:pPr>
                    <a:r>
                      <a:rPr lang="en-US" altLang="ja-JP" baseline="0" dirty="0" smtClean="0"/>
                      <a:t>65</a:t>
                    </a:r>
                    <a:r>
                      <a:rPr lang="ja-JP" altLang="en-US" baseline="0" dirty="0" smtClean="0"/>
                      <a:t>％</a:t>
                    </a:r>
                    <a:endParaRPr lang="ja-JP" altLang="en-US" dirty="0"/>
                  </a:p>
                </c:rich>
              </c:tx>
              <c:spPr>
                <a:noFill/>
                <a:ln>
                  <a:noFill/>
                </a:ln>
                <a:effectLst/>
              </c:spPr>
              <c:txPr>
                <a:bodyPr rot="0" spcFirstLastPara="1" vertOverflow="ellipsis" vert="horz" wrap="square" lIns="38100" tIns="19050" rIns="38100" bIns="19050" anchor="ctr" anchorCtr="1">
                  <a:noAutofit/>
                </a:bodyPr>
                <a:lstStyle/>
                <a:p>
                  <a:pPr>
                    <a:defRPr sz="2800" b="1" i="0" u="none" strike="noStrike" kern="1200" baseline="0">
                      <a:solidFill>
                        <a:schemeClr val="tx1"/>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35609394775555986"/>
                      <c:h val="0.31410846555058308"/>
                    </c:manualLayout>
                  </c15:layout>
                </c:ext>
                <c:ext xmlns:c16="http://schemas.microsoft.com/office/drawing/2014/chart" uri="{C3380CC4-5D6E-409C-BE32-E72D297353CC}">
                  <c16:uniqueId val="{00000001-5FA1-4DD4-B19A-F789F4A8E3C7}"/>
                </c:ext>
              </c:extLst>
            </c:dLbl>
            <c:dLbl>
              <c:idx val="1"/>
              <c:layout>
                <c:manualLayout>
                  <c:x val="0.21970092318838477"/>
                  <c:y val="0.1739547462002439"/>
                </c:manualLayout>
              </c:layout>
              <c:tx>
                <c:rich>
                  <a:bodyPr rot="0" spcFirstLastPara="1" vertOverflow="ellipsis" vert="horz" wrap="square" lIns="38100" tIns="19050" rIns="38100" bIns="19050" anchor="ctr" anchorCtr="1">
                    <a:noAutofit/>
                  </a:bodyPr>
                  <a:lstStyle/>
                  <a:p>
                    <a:pPr>
                      <a:defRPr sz="2800" b="1" i="0" u="none" strike="noStrike" kern="1200" baseline="0">
                        <a:solidFill>
                          <a:schemeClr val="accent2"/>
                        </a:solidFill>
                        <a:latin typeface="+mn-lt"/>
                        <a:ea typeface="+mn-ea"/>
                        <a:cs typeface="+mn-cs"/>
                      </a:defRPr>
                    </a:pPr>
                    <a:r>
                      <a:rPr lang="ja-JP" altLang="en-US" baseline="0" dirty="0" smtClean="0">
                        <a:solidFill>
                          <a:srgbClr val="515151"/>
                        </a:solidFill>
                      </a:rPr>
                      <a:t>いいえ</a:t>
                    </a:r>
                    <a:r>
                      <a:rPr lang="ja-JP" altLang="en-US" baseline="0" dirty="0"/>
                      <a:t>
</a:t>
                    </a:r>
                    <a:r>
                      <a:rPr lang="en-US" altLang="ja-JP" baseline="0" dirty="0" smtClean="0">
                        <a:solidFill>
                          <a:srgbClr val="515151"/>
                        </a:solidFill>
                      </a:rPr>
                      <a:t>35</a:t>
                    </a:r>
                    <a:r>
                      <a:rPr lang="ja-JP" altLang="en-US" baseline="0" dirty="0" smtClean="0">
                        <a:solidFill>
                          <a:srgbClr val="515151"/>
                        </a:solidFill>
                      </a:rPr>
                      <a:t>％</a:t>
                    </a:r>
                    <a:endParaRPr lang="ja-JP" altLang="en-US" baseline="0" dirty="0">
                      <a:solidFill>
                        <a:srgbClr val="515151"/>
                      </a:solidFill>
                    </a:endParaRPr>
                  </a:p>
                </c:rich>
              </c:tx>
              <c:spPr>
                <a:noFill/>
                <a:ln>
                  <a:noFill/>
                </a:ln>
                <a:effectLst/>
              </c:spPr>
              <c:txPr>
                <a:bodyPr rot="0" spcFirstLastPara="1" vertOverflow="ellipsis" vert="horz" wrap="square" lIns="38100" tIns="19050" rIns="38100" bIns="19050" anchor="ctr" anchorCtr="1">
                  <a:noAutofit/>
                </a:bodyPr>
                <a:lstStyle/>
                <a:p>
                  <a:pPr>
                    <a:defRPr sz="2800" b="1" i="0" u="none" strike="noStrike" kern="1200" baseline="0">
                      <a:solidFill>
                        <a:schemeClr val="accent2"/>
                      </a:solidFill>
                      <a:latin typeface="+mn-lt"/>
                      <a:ea typeface="+mn-ea"/>
                      <a:cs typeface="+mn-cs"/>
                    </a:defRPr>
                  </a:pPr>
                  <a:endParaRPr lang="ja-JP"/>
                </a:p>
              </c:txPr>
              <c:dLblPos val="bestFit"/>
              <c:showLegendKey val="0"/>
              <c:showVal val="0"/>
              <c:showCatName val="1"/>
              <c:showSerName val="0"/>
              <c:showPercent val="1"/>
              <c:showBubbleSize val="0"/>
              <c:extLst>
                <c:ext xmlns:c15="http://schemas.microsoft.com/office/drawing/2012/chart" uri="{CE6537A1-D6FC-4f65-9D91-7224C49458BB}">
                  <c15:layout>
                    <c:manualLayout>
                      <c:w val="0.20147481983791793"/>
                      <c:h val="0.20855346937986971"/>
                    </c:manualLayout>
                  </c15:layout>
                </c:ext>
                <c:ext xmlns:c16="http://schemas.microsoft.com/office/drawing/2014/chart" uri="{C3380CC4-5D6E-409C-BE32-E72D297353CC}">
                  <c16:uniqueId val="{00000003-5FA1-4DD4-B19A-F789F4A8E3C7}"/>
                </c:ext>
              </c:extLst>
            </c:dLbl>
            <c:spPr>
              <a:noFill/>
              <a:ln>
                <a:noFill/>
              </a:ln>
              <a:effectLst/>
            </c:spPr>
            <c:txPr>
              <a:bodyPr rot="0" spcFirstLastPara="1" vertOverflow="ellipsis" vert="horz" wrap="square" lIns="38100" tIns="19050" rIns="38100" bIns="19050" anchor="ctr" anchorCtr="1">
                <a:spAutoFit/>
              </a:bodyPr>
              <a:lstStyle/>
              <a:p>
                <a:pPr>
                  <a:defRPr sz="2800" b="1" i="0" u="none" strike="noStrike" kern="1200" baseline="0">
                    <a:solidFill>
                      <a:schemeClr val="accent2"/>
                    </a:solidFill>
                    <a:latin typeface="+mn-lt"/>
                    <a:ea typeface="+mn-ea"/>
                    <a:cs typeface="+mn-cs"/>
                  </a:defRPr>
                </a:pPr>
                <a:endParaRPr lang="ja-JP"/>
              </a:p>
            </c:txPr>
            <c:dLblPos val="inEnd"/>
            <c:showLegendKey val="0"/>
            <c:showVal val="0"/>
            <c:showCatName val="1"/>
            <c:showSerName val="0"/>
            <c:showPercent val="1"/>
            <c:showBubbleSize val="0"/>
            <c:showLeaderLines val="1"/>
            <c:leaderLines>
              <c:spPr>
                <a:ln w="9525">
                  <a:solidFill>
                    <a:schemeClr val="accent2">
                      <a:lumMod val="60000"/>
                      <a:lumOff val="40000"/>
                    </a:schemeClr>
                  </a:solidFill>
                </a:ln>
                <a:effectLst/>
              </c:spPr>
            </c:leaderLines>
            <c:extLst>
              <c:ext xmlns:c15="http://schemas.microsoft.com/office/drawing/2012/chart" uri="{CE6537A1-D6FC-4f65-9D91-7224C49458BB}"/>
            </c:extLst>
          </c:dLbls>
          <c:cat>
            <c:strRef>
              <c:f>Sheet1!$A$1:$B$1</c:f>
              <c:strCache>
                <c:ptCount val="2"/>
                <c:pt idx="0">
                  <c:v>ある</c:v>
                </c:pt>
                <c:pt idx="1">
                  <c:v>ない</c:v>
                </c:pt>
              </c:strCache>
            </c:strRef>
          </c:cat>
          <c:val>
            <c:numRef>
              <c:f>Sheet1!$A$2:$B$2</c:f>
              <c:numCache>
                <c:formatCode>0%</c:formatCode>
                <c:ptCount val="2"/>
                <c:pt idx="0">
                  <c:v>0.68</c:v>
                </c:pt>
                <c:pt idx="1">
                  <c:v>0.32</c:v>
                </c:pt>
              </c:numCache>
            </c:numRef>
          </c:val>
          <c:extLst>
            <c:ext xmlns:c16="http://schemas.microsoft.com/office/drawing/2014/chart" uri="{C3380CC4-5D6E-409C-BE32-E72D297353CC}">
              <c16:uniqueId val="{00000004-5FA1-4DD4-B19A-F789F4A8E3C7}"/>
            </c:ext>
          </c:extLst>
        </c:ser>
        <c:dLbls>
          <c:dLblPos val="in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solidFill>
      <a:schemeClr val="accent1"/>
    </a:solidFill>
    <a:ln w="9525" cap="flat" cmpd="sng" algn="ctr">
      <a:solidFill>
        <a:schemeClr val="accent2"/>
      </a:solidFill>
      <a:round/>
    </a:ln>
    <a:effectLst/>
  </c:spPr>
  <c:txPr>
    <a:bodyPr/>
    <a:lstStyle/>
    <a:p>
      <a:pPr>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r>
              <a:rPr lang="ja-JP" altLang="en-US" sz="4000" b="0" dirty="0">
                <a:solidFill>
                  <a:srgbClr val="515151"/>
                </a:solidFill>
                <a:latin typeface="游ゴシック Medium" panose="020B0500000000000000" pitchFamily="50" charset="-128"/>
                <a:ea typeface="游ゴシック Medium" panose="020B0500000000000000" pitchFamily="50" charset="-128"/>
              </a:rPr>
              <a:t>口コミの信憑性（単一選択）</a:t>
            </a:r>
          </a:p>
        </c:rich>
      </c:tx>
      <c:layout>
        <c:manualLayout>
          <c:xMode val="edge"/>
          <c:yMode val="edge"/>
          <c:x val="0.25911787507255135"/>
          <c:y val="2.4024029267699278E-2"/>
        </c:manualLayout>
      </c:layout>
      <c:overlay val="0"/>
      <c:spPr>
        <a:noFill/>
        <a:ln>
          <a:noFill/>
        </a:ln>
        <a:effectLst/>
      </c:spPr>
      <c:txPr>
        <a:bodyPr rot="0" spcFirstLastPara="1" vertOverflow="ellipsis" vert="horz" wrap="square" anchor="ctr" anchorCtr="1"/>
        <a:lstStyle/>
        <a:p>
          <a:pPr>
            <a:defRPr sz="40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6284590637648577"/>
          <c:y val="0.19932806127272845"/>
          <c:w val="0.70986621836484609"/>
          <c:h val="0.52264216989295897"/>
        </c:manualLayout>
      </c:layout>
      <c:barChart>
        <c:barDir val="bar"/>
        <c:grouping val="stacked"/>
        <c:varyColors val="0"/>
        <c:ser>
          <c:idx val="0"/>
          <c:order val="0"/>
          <c:tx>
            <c:strRef>
              <c:f>Sheet1!$A$2</c:f>
              <c:strCache>
                <c:ptCount val="1"/>
                <c:pt idx="0">
                  <c:v>信じる（信頼できる）</c:v>
                </c:pt>
              </c:strCache>
            </c:strRef>
          </c:tx>
          <c:spPr>
            <a:solidFill>
              <a:schemeClr val="accent2"/>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全体</c:v>
                </c:pt>
                <c:pt idx="1">
                  <c:v>男</c:v>
                </c:pt>
                <c:pt idx="2">
                  <c:v>女</c:v>
                </c:pt>
              </c:strCache>
            </c:strRef>
          </c:cat>
          <c:val>
            <c:numRef>
              <c:f>Sheet1!$B$2:$D$2</c:f>
              <c:numCache>
                <c:formatCode>0.00%</c:formatCode>
                <c:ptCount val="3"/>
                <c:pt idx="0">
                  <c:v>3.1E-2</c:v>
                </c:pt>
                <c:pt idx="1">
                  <c:v>2.3E-2</c:v>
                </c:pt>
                <c:pt idx="2">
                  <c:v>3.9E-2</c:v>
                </c:pt>
              </c:numCache>
            </c:numRef>
          </c:val>
          <c:extLst>
            <c:ext xmlns:c16="http://schemas.microsoft.com/office/drawing/2014/chart" uri="{C3380CC4-5D6E-409C-BE32-E72D297353CC}">
              <c16:uniqueId val="{00000000-0440-450F-A0CE-7625381927AF}"/>
            </c:ext>
          </c:extLst>
        </c:ser>
        <c:ser>
          <c:idx val="1"/>
          <c:order val="1"/>
          <c:tx>
            <c:strRef>
              <c:f>Sheet1!$A$3</c:f>
              <c:strCache>
                <c:ptCount val="1"/>
                <c:pt idx="0">
                  <c:v>どちらかといえば信じる（どちらかといえば信頼できる）</c:v>
                </c:pt>
              </c:strCache>
            </c:strRef>
          </c:tx>
          <c:spPr>
            <a:solidFill>
              <a:schemeClr val="accent1">
                <a:lumMod val="60000"/>
                <a:lumOff val="40000"/>
              </a:schemeClr>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全体</c:v>
                </c:pt>
                <c:pt idx="1">
                  <c:v>男</c:v>
                </c:pt>
                <c:pt idx="2">
                  <c:v>女</c:v>
                </c:pt>
              </c:strCache>
            </c:strRef>
          </c:cat>
          <c:val>
            <c:numRef>
              <c:f>Sheet1!$B$3:$D$3</c:f>
              <c:numCache>
                <c:formatCode>0.00%</c:formatCode>
                <c:ptCount val="3"/>
                <c:pt idx="0">
                  <c:v>0.77900000000000003</c:v>
                </c:pt>
                <c:pt idx="1">
                  <c:v>0.73</c:v>
                </c:pt>
                <c:pt idx="2">
                  <c:v>0.82799999999999996</c:v>
                </c:pt>
              </c:numCache>
            </c:numRef>
          </c:val>
          <c:extLst>
            <c:ext xmlns:c16="http://schemas.microsoft.com/office/drawing/2014/chart" uri="{C3380CC4-5D6E-409C-BE32-E72D297353CC}">
              <c16:uniqueId val="{00000001-0440-450F-A0CE-7625381927AF}"/>
            </c:ext>
          </c:extLst>
        </c:ser>
        <c:ser>
          <c:idx val="2"/>
          <c:order val="2"/>
          <c:tx>
            <c:strRef>
              <c:f>Sheet1!$A$4</c:f>
              <c:strCache>
                <c:ptCount val="1"/>
                <c:pt idx="0">
                  <c:v>どちらかといえば信じない（どちらかといえば信頼できない）</c:v>
                </c:pt>
              </c:strCache>
            </c:strRef>
          </c:tx>
          <c:spPr>
            <a:solidFill>
              <a:schemeClr val="accent6">
                <a:lumMod val="60000"/>
                <a:lumOff val="40000"/>
              </a:schemeClr>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全体</c:v>
                </c:pt>
                <c:pt idx="1">
                  <c:v>男</c:v>
                </c:pt>
                <c:pt idx="2">
                  <c:v>女</c:v>
                </c:pt>
              </c:strCache>
            </c:strRef>
          </c:cat>
          <c:val>
            <c:numRef>
              <c:f>Sheet1!$B$4:$D$4</c:f>
              <c:numCache>
                <c:formatCode>0.00%</c:formatCode>
                <c:ptCount val="3"/>
                <c:pt idx="0">
                  <c:v>0.17399999999999999</c:v>
                </c:pt>
                <c:pt idx="1">
                  <c:v>0.219</c:v>
                </c:pt>
                <c:pt idx="2">
                  <c:v>0.13</c:v>
                </c:pt>
              </c:numCache>
            </c:numRef>
          </c:val>
          <c:extLst>
            <c:ext xmlns:c16="http://schemas.microsoft.com/office/drawing/2014/chart" uri="{C3380CC4-5D6E-409C-BE32-E72D297353CC}">
              <c16:uniqueId val="{00000002-0440-450F-A0CE-7625381927AF}"/>
            </c:ext>
          </c:extLst>
        </c:ser>
        <c:ser>
          <c:idx val="3"/>
          <c:order val="3"/>
          <c:tx>
            <c:strRef>
              <c:f>Sheet1!$A$5</c:f>
              <c:strCache>
                <c:ptCount val="1"/>
                <c:pt idx="0">
                  <c:v>信じない（信頼できない）</c:v>
                </c:pt>
              </c:strCache>
            </c:strRef>
          </c:tx>
          <c:spPr>
            <a:solidFill>
              <a:srgbClr val="9966FF">
                <a:alpha val="69804"/>
              </a:srgbClr>
            </a:solidFill>
            <a:ln>
              <a:no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全体</c:v>
                </c:pt>
                <c:pt idx="1">
                  <c:v>男</c:v>
                </c:pt>
                <c:pt idx="2">
                  <c:v>女</c:v>
                </c:pt>
              </c:strCache>
            </c:strRef>
          </c:cat>
          <c:val>
            <c:numRef>
              <c:f>Sheet1!$B$5:$D$5</c:f>
              <c:numCache>
                <c:formatCode>0.00%</c:formatCode>
                <c:ptCount val="3"/>
                <c:pt idx="0">
                  <c:v>1.4999999999999999E-2</c:v>
                </c:pt>
                <c:pt idx="1">
                  <c:v>2.7999999999999997E-2</c:v>
                </c:pt>
                <c:pt idx="2">
                  <c:v>3.0000000000000001E-3</c:v>
                </c:pt>
              </c:numCache>
            </c:numRef>
          </c:val>
          <c:extLst>
            <c:ext xmlns:c16="http://schemas.microsoft.com/office/drawing/2014/chart" uri="{C3380CC4-5D6E-409C-BE32-E72D297353CC}">
              <c16:uniqueId val="{00000003-0440-450F-A0CE-7625381927AF}"/>
            </c:ext>
          </c:extLst>
        </c:ser>
        <c:dLbls>
          <c:dLblPos val="ctr"/>
          <c:showLegendKey val="0"/>
          <c:showVal val="1"/>
          <c:showCatName val="0"/>
          <c:showSerName val="0"/>
          <c:showPercent val="0"/>
          <c:showBubbleSize val="0"/>
        </c:dLbls>
        <c:gapWidth val="150"/>
        <c:overlap val="100"/>
        <c:axId val="447570352"/>
        <c:axId val="447864544"/>
      </c:barChart>
      <c:catAx>
        <c:axId val="44757035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rgbClr val="515151"/>
                </a:solidFill>
                <a:latin typeface="游ゴシック Medium" panose="020B0500000000000000" pitchFamily="50" charset="-128"/>
                <a:ea typeface="游ゴシック Medium" panose="020B0500000000000000" pitchFamily="50" charset="-128"/>
                <a:cs typeface="+mn-cs"/>
              </a:defRPr>
            </a:pPr>
            <a:endParaRPr lang="ja-JP"/>
          </a:p>
        </c:txPr>
        <c:crossAx val="447864544"/>
        <c:crosses val="autoZero"/>
        <c:auto val="1"/>
        <c:lblAlgn val="ctr"/>
        <c:lblOffset val="100"/>
        <c:noMultiLvlLbl val="0"/>
      </c:catAx>
      <c:valAx>
        <c:axId val="447864544"/>
        <c:scaling>
          <c:orientation val="minMax"/>
          <c:max val="1"/>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rgbClr val="515151"/>
                </a:solidFill>
                <a:latin typeface="+mn-lt"/>
                <a:ea typeface="+mn-ea"/>
                <a:cs typeface="+mn-cs"/>
              </a:defRPr>
            </a:pPr>
            <a:endParaRPr lang="ja-JP"/>
          </a:p>
        </c:txPr>
        <c:crossAx val="447570352"/>
        <c:crosses val="autoZero"/>
        <c:crossBetween val="between"/>
        <c:majorUnit val="0.2"/>
      </c:valAx>
      <c:spPr>
        <a:noFill/>
        <a:ln>
          <a:noFill/>
        </a:ln>
        <a:effectLst/>
      </c:spPr>
    </c:plotArea>
    <c:legend>
      <c:legendPos val="b"/>
      <c:layout>
        <c:manualLayout>
          <c:xMode val="edge"/>
          <c:yMode val="edge"/>
          <c:x val="0"/>
          <c:y val="0.78315396070536059"/>
          <c:w val="0.99800025004747439"/>
          <c:h val="0.21684603431742205"/>
        </c:manualLayout>
      </c:layout>
      <c:overlay val="0"/>
      <c:spPr>
        <a:noFill/>
        <a:ln>
          <a:noFill/>
        </a:ln>
        <a:effectLst/>
      </c:spPr>
      <c:txPr>
        <a:bodyPr rot="0" spcFirstLastPara="1" vertOverflow="ellipsis" vert="horz" wrap="square" anchor="ctr" anchorCtr="1"/>
        <a:lstStyle/>
        <a:p>
          <a:pPr>
            <a:defRPr sz="2000" b="0" i="0" u="none" strike="noStrike" kern="1200" baseline="0">
              <a:solidFill>
                <a:srgbClr val="515151"/>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ltLang="en-US" sz="4800" dirty="0" smtClean="0">
                <a:solidFill>
                  <a:srgbClr val="515151"/>
                </a:solidFill>
              </a:rPr>
              <a:t>自主的な動画</a:t>
            </a:r>
            <a:endParaRPr lang="ja-JP" altLang="en-US" sz="2000" dirty="0">
              <a:solidFill>
                <a:srgbClr val="515151"/>
              </a:solidFill>
            </a:endParaRP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8020565747886691"/>
          <c:y val="0.23837837915774798"/>
          <c:w val="0.770270913062305"/>
          <c:h val="0.62156749440208026"/>
        </c:manualLayout>
      </c:layout>
      <c:lineChart>
        <c:grouping val="standard"/>
        <c:varyColors val="0"/>
        <c:ser>
          <c:idx val="0"/>
          <c:order val="0"/>
          <c:tx>
            <c:strRef>
              <c:f>Sheet1!$B$1</c:f>
              <c:strCache>
                <c:ptCount val="1"/>
                <c:pt idx="0">
                  <c:v>系列 1</c:v>
                </c:pt>
              </c:strCache>
            </c:strRef>
          </c:tx>
          <c:spPr>
            <a:ln w="85725" cap="rnd">
              <a:solidFill>
                <a:schemeClr val="bg2">
                  <a:lumMod val="50000"/>
                </a:schemeClr>
              </a:solidFill>
              <a:round/>
              <a:headEnd type="oval"/>
              <a:tailEnd type="oval"/>
            </a:ln>
            <a:effectLst/>
          </c:spPr>
          <c:marker>
            <c:symbol val="circle"/>
            <c:size val="5"/>
            <c:spPr>
              <a:solidFill>
                <a:schemeClr val="accent1"/>
              </a:solidFill>
              <a:ln w="9525">
                <a:solidFill>
                  <a:schemeClr val="accent1"/>
                </a:solidFill>
              </a:ln>
              <a:effectLst/>
            </c:spPr>
          </c:marker>
          <c:cat>
            <c:strRef>
              <c:f>Sheet1!$A$2:$A$5</c:f>
              <c:strCache>
                <c:ptCount val="4"/>
                <c:pt idx="0">
                  <c:v>分類 1</c:v>
                </c:pt>
                <c:pt idx="1">
                  <c:v>分類 2</c:v>
                </c:pt>
                <c:pt idx="2">
                  <c:v>分類 3</c:v>
                </c:pt>
                <c:pt idx="3">
                  <c:v>分類 4</c:v>
                </c:pt>
              </c:strCache>
            </c:strRef>
          </c:cat>
          <c:val>
            <c:numRef>
              <c:f>Sheet1!$B$2:$B$5</c:f>
              <c:numCache>
                <c:formatCode>General</c:formatCode>
                <c:ptCount val="4"/>
                <c:pt idx="0">
                  <c:v>2.5</c:v>
                </c:pt>
                <c:pt idx="1">
                  <c:v>3.5</c:v>
                </c:pt>
                <c:pt idx="2">
                  <c:v>4.5</c:v>
                </c:pt>
                <c:pt idx="3">
                  <c:v>5.5</c:v>
                </c:pt>
              </c:numCache>
            </c:numRef>
          </c:val>
          <c:smooth val="0"/>
          <c:extLst>
            <c:ext xmlns:c16="http://schemas.microsoft.com/office/drawing/2014/chart" uri="{C3380CC4-5D6E-409C-BE32-E72D297353CC}">
              <c16:uniqueId val="{00000000-8823-4455-8EB0-8009065A5A36}"/>
            </c:ext>
          </c:extLst>
        </c:ser>
        <c:ser>
          <c:idx val="2"/>
          <c:order val="1"/>
          <c:tx>
            <c:strRef>
              <c:f>Sheet1!$D$1</c:f>
              <c:strCache>
                <c:ptCount val="1"/>
                <c:pt idx="0">
                  <c:v>列1</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Sheet1!$A$2:$A$5</c:f>
              <c:strCache>
                <c:ptCount val="4"/>
                <c:pt idx="0">
                  <c:v>分類 1</c:v>
                </c:pt>
                <c:pt idx="1">
                  <c:v>分類 2</c:v>
                </c:pt>
                <c:pt idx="2">
                  <c:v>分類 3</c:v>
                </c:pt>
                <c:pt idx="3">
                  <c:v>分類 4</c:v>
                </c:pt>
              </c:strCache>
            </c:strRef>
          </c:cat>
          <c:val>
            <c:numRef>
              <c:f>Sheet1!$D$2:$D$5</c:f>
              <c:numCache>
                <c:formatCode>General</c:formatCode>
                <c:ptCount val="4"/>
              </c:numCache>
            </c:numRef>
          </c:val>
          <c:smooth val="0"/>
          <c:extLst>
            <c:ext xmlns:c16="http://schemas.microsoft.com/office/drawing/2014/chart" uri="{C3380CC4-5D6E-409C-BE32-E72D297353CC}">
              <c16:uniqueId val="{00000001-8823-4455-8EB0-8009065A5A36}"/>
            </c:ext>
          </c:extLst>
        </c:ser>
        <c:dLbls>
          <c:showLegendKey val="0"/>
          <c:showVal val="0"/>
          <c:showCatName val="0"/>
          <c:showSerName val="0"/>
          <c:showPercent val="0"/>
          <c:showBubbleSize val="0"/>
        </c:dLbls>
        <c:marker val="1"/>
        <c:smooth val="0"/>
        <c:axId val="328557960"/>
        <c:axId val="328559928"/>
      </c:lineChart>
      <c:catAx>
        <c:axId val="328557960"/>
        <c:scaling>
          <c:orientation val="minMax"/>
        </c:scaling>
        <c:delete val="1"/>
        <c:axPos val="b"/>
        <c:title>
          <c:tx>
            <c:rich>
              <a:bodyPr rot="0" spcFirstLastPara="1" vertOverflow="ellipsis" vert="horz" wrap="square" anchor="ctr" anchorCtr="1"/>
              <a:lstStyle/>
              <a:p>
                <a:pPr>
                  <a:defRPr sz="3200" b="0" i="0" u="none" strike="noStrike" kern="1200" baseline="0">
                    <a:solidFill>
                      <a:srgbClr val="515151"/>
                    </a:solidFill>
                    <a:latin typeface="游ゴシック Medium" panose="020B0500000000000000" pitchFamily="50" charset="-128"/>
                    <a:ea typeface="游ゴシック Medium" panose="020B0500000000000000" pitchFamily="50" charset="-128"/>
                    <a:cs typeface="+mn-cs"/>
                  </a:defRPr>
                </a:pPr>
                <a:r>
                  <a:rPr lang="ja-JP" altLang="en-US" sz="2800" dirty="0" smtClean="0">
                    <a:solidFill>
                      <a:srgbClr val="515151"/>
                    </a:solidFill>
                    <a:latin typeface="游ゴシック Medium" panose="020B0500000000000000" pitchFamily="50" charset="-128"/>
                    <a:ea typeface="游ゴシック Medium" panose="020B0500000000000000" pitchFamily="50" charset="-128"/>
                  </a:rPr>
                  <a:t>（高い）</a:t>
                </a:r>
                <a:endParaRPr lang="ja-JP" altLang="en-US" sz="2800" dirty="0">
                  <a:solidFill>
                    <a:srgbClr val="515151"/>
                  </a:solidFill>
                  <a:latin typeface="游ゴシック Medium" panose="020B0500000000000000" pitchFamily="50" charset="-128"/>
                  <a:ea typeface="游ゴシック Medium" panose="020B0500000000000000" pitchFamily="50" charset="-128"/>
                </a:endParaRPr>
              </a:p>
            </c:rich>
          </c:tx>
          <c:layout>
            <c:manualLayout>
              <c:xMode val="edge"/>
              <c:yMode val="edge"/>
              <c:x val="0.68310563888161469"/>
              <c:y val="0.89578109736948641"/>
            </c:manualLayout>
          </c:layout>
          <c:overlay val="0"/>
          <c:spPr>
            <a:noFill/>
            <a:ln>
              <a:noFill/>
            </a:ln>
            <a:effectLst/>
          </c:spPr>
          <c:txPr>
            <a:bodyPr rot="0" spcFirstLastPara="1" vertOverflow="ellipsis" vert="horz" wrap="square" anchor="ctr" anchorCtr="1"/>
            <a:lstStyle/>
            <a:p>
              <a:pPr>
                <a:defRPr sz="3200" b="0" i="0" u="none" strike="noStrike" kern="1200" baseline="0">
                  <a:solidFill>
                    <a:srgbClr val="515151"/>
                  </a:solidFill>
                  <a:latin typeface="游ゴシック Medium" panose="020B0500000000000000" pitchFamily="50" charset="-128"/>
                  <a:ea typeface="游ゴシック Medium" panose="020B0500000000000000" pitchFamily="50" charset="-128"/>
                  <a:cs typeface="+mn-cs"/>
                </a:defRPr>
              </a:pPr>
              <a:endParaRPr lang="ja-JP"/>
            </a:p>
          </c:txPr>
        </c:title>
        <c:numFmt formatCode="General" sourceLinked="1"/>
        <c:majorTickMark val="none"/>
        <c:minorTickMark val="none"/>
        <c:tickLblPos val="nextTo"/>
        <c:crossAx val="328559928"/>
        <c:crosses val="autoZero"/>
        <c:auto val="1"/>
        <c:lblAlgn val="ctr"/>
        <c:lblOffset val="100"/>
        <c:noMultiLvlLbl val="0"/>
      </c:catAx>
      <c:valAx>
        <c:axId val="328559928"/>
        <c:scaling>
          <c:orientation val="minMax"/>
        </c:scaling>
        <c:delete val="1"/>
        <c:axPos val="l"/>
        <c:majorGridlines>
          <c:spPr>
            <a:ln w="9525" cap="flat" cmpd="sng" algn="ctr">
              <a:solidFill>
                <a:schemeClr val="bg1">
                  <a:lumMod val="75000"/>
                </a:schemeClr>
              </a:solidFill>
              <a:round/>
            </a:ln>
            <a:effectLst/>
          </c:spPr>
        </c:majorGridlines>
        <c:title>
          <c:tx>
            <c:rich>
              <a:bodyPr rot="0" spcFirstLastPara="1" vertOverflow="ellipsis" vert="eaVert" wrap="square" anchor="ctr" anchorCtr="1"/>
              <a:lstStyle/>
              <a:p>
                <a:pPr>
                  <a:defRPr sz="28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情報の信憑性</a:t>
                </a:r>
                <a:endParaRPr lang="ja-JP" altLang="en-US" sz="3200" dirty="0">
                  <a:solidFill>
                    <a:srgbClr val="515151"/>
                  </a:solidFill>
                  <a:latin typeface="游ゴシック Medium" panose="020B0500000000000000" pitchFamily="50" charset="-128"/>
                  <a:ea typeface="游ゴシック Medium" panose="020B0500000000000000" pitchFamily="50" charset="-128"/>
                </a:endParaRPr>
              </a:p>
            </c:rich>
          </c:tx>
          <c:layout>
            <c:manualLayout>
              <c:xMode val="edge"/>
              <c:yMode val="edge"/>
              <c:x val="6.5131152232400374E-2"/>
              <c:y val="0.34796834846391261"/>
            </c:manualLayout>
          </c:layout>
          <c:overlay val="0"/>
          <c:spPr>
            <a:noFill/>
            <a:ln>
              <a:noFill/>
            </a:ln>
            <a:effectLst/>
          </c:spPr>
          <c:txPr>
            <a:bodyPr rot="0" spcFirstLastPara="1" vertOverflow="ellipsis" vert="eaVert" wrap="square" anchor="ctr" anchorCtr="1"/>
            <a:lstStyle/>
            <a:p>
              <a:pPr>
                <a:defRPr sz="28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title>
        <c:numFmt formatCode="General" sourceLinked="1"/>
        <c:majorTickMark val="none"/>
        <c:minorTickMark val="none"/>
        <c:tickLblPos val="nextTo"/>
        <c:crossAx val="328557960"/>
        <c:crosses val="autoZero"/>
        <c:crossBetween val="between"/>
      </c:valAx>
      <c:spPr>
        <a:noFill/>
        <a:ln>
          <a:solidFill>
            <a:srgbClr val="515151"/>
          </a:solid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ja-JP" altLang="en-US" sz="4800" dirty="0" smtClean="0">
                <a:solidFill>
                  <a:srgbClr val="515151"/>
                </a:solidFill>
              </a:rPr>
              <a:t>タイアップ動画</a:t>
            </a:r>
            <a:endParaRPr lang="ja-JP" altLang="en-US" sz="4800" dirty="0">
              <a:solidFill>
                <a:srgbClr val="515151"/>
              </a:solidFill>
            </a:endParaRPr>
          </a:p>
        </c:rich>
      </c:tx>
      <c:layout>
        <c:manualLayout>
          <c:xMode val="edge"/>
          <c:yMode val="edge"/>
          <c:x val="0.29646146847729454"/>
          <c:y val="4.4760928739608186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8020565747886691"/>
          <c:y val="0.23837837915774798"/>
          <c:w val="0.770270913062305"/>
          <c:h val="0.62156749440208026"/>
        </c:manualLayout>
      </c:layout>
      <c:lineChart>
        <c:grouping val="standard"/>
        <c:varyColors val="0"/>
        <c:ser>
          <c:idx val="0"/>
          <c:order val="0"/>
          <c:tx>
            <c:strRef>
              <c:f>Sheet1!$B$1</c:f>
              <c:strCache>
                <c:ptCount val="1"/>
                <c:pt idx="0">
                  <c:v>系列 1</c:v>
                </c:pt>
              </c:strCache>
            </c:strRef>
          </c:tx>
          <c:spPr>
            <a:ln w="85725" cap="rnd">
              <a:solidFill>
                <a:schemeClr val="bg2">
                  <a:lumMod val="50000"/>
                </a:schemeClr>
              </a:solidFill>
              <a:round/>
              <a:headEnd type="oval"/>
              <a:tailEnd type="oval"/>
            </a:ln>
            <a:effectLst/>
          </c:spPr>
          <c:marker>
            <c:symbol val="circle"/>
            <c:size val="5"/>
            <c:spPr>
              <a:solidFill>
                <a:schemeClr val="accent1"/>
              </a:solidFill>
              <a:ln w="9525">
                <a:solidFill>
                  <a:schemeClr val="accent1"/>
                </a:solidFill>
              </a:ln>
              <a:effectLst/>
            </c:spPr>
          </c:marker>
          <c:cat>
            <c:strRef>
              <c:f>Sheet1!$A$2:$A$5</c:f>
              <c:strCache>
                <c:ptCount val="4"/>
                <c:pt idx="0">
                  <c:v>分類 1</c:v>
                </c:pt>
                <c:pt idx="1">
                  <c:v>分類 2</c:v>
                </c:pt>
                <c:pt idx="2">
                  <c:v>分類 3</c:v>
                </c:pt>
                <c:pt idx="3">
                  <c:v>分類 4</c:v>
                </c:pt>
              </c:strCache>
            </c:strRef>
          </c:cat>
          <c:val>
            <c:numRef>
              <c:f>Sheet1!$B$2:$B$5</c:f>
              <c:numCache>
                <c:formatCode>General</c:formatCode>
                <c:ptCount val="4"/>
                <c:pt idx="0">
                  <c:v>2.5</c:v>
                </c:pt>
                <c:pt idx="1">
                  <c:v>3.5</c:v>
                </c:pt>
                <c:pt idx="2">
                  <c:v>4.5</c:v>
                </c:pt>
                <c:pt idx="3">
                  <c:v>5.5</c:v>
                </c:pt>
              </c:numCache>
            </c:numRef>
          </c:val>
          <c:smooth val="0"/>
          <c:extLst>
            <c:ext xmlns:c16="http://schemas.microsoft.com/office/drawing/2014/chart" uri="{C3380CC4-5D6E-409C-BE32-E72D297353CC}">
              <c16:uniqueId val="{00000000-C4E0-4DEC-8947-0F519F7A683A}"/>
            </c:ext>
          </c:extLst>
        </c:ser>
        <c:ser>
          <c:idx val="2"/>
          <c:order val="1"/>
          <c:tx>
            <c:strRef>
              <c:f>Sheet1!$D$1</c:f>
              <c:strCache>
                <c:ptCount val="1"/>
                <c:pt idx="0">
                  <c:v>列1</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Sheet1!$A$2:$A$5</c:f>
              <c:strCache>
                <c:ptCount val="4"/>
                <c:pt idx="0">
                  <c:v>分類 1</c:v>
                </c:pt>
                <c:pt idx="1">
                  <c:v>分類 2</c:v>
                </c:pt>
                <c:pt idx="2">
                  <c:v>分類 3</c:v>
                </c:pt>
                <c:pt idx="3">
                  <c:v>分類 4</c:v>
                </c:pt>
              </c:strCache>
            </c:strRef>
          </c:cat>
          <c:val>
            <c:numRef>
              <c:f>Sheet1!$D$2:$D$5</c:f>
              <c:numCache>
                <c:formatCode>General</c:formatCode>
                <c:ptCount val="4"/>
              </c:numCache>
            </c:numRef>
          </c:val>
          <c:smooth val="0"/>
          <c:extLst>
            <c:ext xmlns:c16="http://schemas.microsoft.com/office/drawing/2014/chart" uri="{C3380CC4-5D6E-409C-BE32-E72D297353CC}">
              <c16:uniqueId val="{00000001-C4E0-4DEC-8947-0F519F7A683A}"/>
            </c:ext>
          </c:extLst>
        </c:ser>
        <c:dLbls>
          <c:showLegendKey val="0"/>
          <c:showVal val="0"/>
          <c:showCatName val="0"/>
          <c:showSerName val="0"/>
          <c:showPercent val="0"/>
          <c:showBubbleSize val="0"/>
        </c:dLbls>
        <c:marker val="1"/>
        <c:smooth val="0"/>
        <c:axId val="328557960"/>
        <c:axId val="328559928"/>
      </c:lineChart>
      <c:catAx>
        <c:axId val="328557960"/>
        <c:scaling>
          <c:orientation val="minMax"/>
        </c:scaling>
        <c:delete val="1"/>
        <c:axPos val="b"/>
        <c:title>
          <c:tx>
            <c:rich>
              <a:bodyPr rot="0" spcFirstLastPara="1" vertOverflow="ellipsis" vert="horz" wrap="square" anchor="ctr" anchorCtr="1"/>
              <a:lstStyle/>
              <a:p>
                <a:pPr>
                  <a:defRPr sz="3200" b="0" i="0" u="none" strike="noStrike" kern="1200" baseline="0">
                    <a:solidFill>
                      <a:srgbClr val="515151"/>
                    </a:solidFill>
                    <a:latin typeface="游ゴシック Medium" panose="020B0500000000000000" pitchFamily="50" charset="-128"/>
                    <a:ea typeface="游ゴシック Medium" panose="020B0500000000000000" pitchFamily="50" charset="-128"/>
                    <a:cs typeface="+mn-cs"/>
                  </a:defRPr>
                </a:pPr>
                <a:r>
                  <a:rPr lang="ja-JP" altLang="en-US" sz="2800" dirty="0" smtClean="0">
                    <a:solidFill>
                      <a:srgbClr val="515151"/>
                    </a:solidFill>
                    <a:latin typeface="游ゴシック Medium" panose="020B0500000000000000" pitchFamily="50" charset="-128"/>
                    <a:ea typeface="游ゴシック Medium" panose="020B0500000000000000" pitchFamily="50" charset="-128"/>
                  </a:rPr>
                  <a:t>（高い）</a:t>
                </a:r>
                <a:endParaRPr lang="ja-JP" altLang="en-US" sz="2800" dirty="0">
                  <a:solidFill>
                    <a:srgbClr val="515151"/>
                  </a:solidFill>
                  <a:latin typeface="游ゴシック Medium" panose="020B0500000000000000" pitchFamily="50" charset="-128"/>
                  <a:ea typeface="游ゴシック Medium" panose="020B0500000000000000" pitchFamily="50" charset="-128"/>
                </a:endParaRPr>
              </a:p>
            </c:rich>
          </c:tx>
          <c:layout>
            <c:manualLayout>
              <c:xMode val="edge"/>
              <c:yMode val="edge"/>
              <c:x val="0.68310563888161469"/>
              <c:y val="0.89578109736948641"/>
            </c:manualLayout>
          </c:layout>
          <c:overlay val="0"/>
          <c:spPr>
            <a:noFill/>
            <a:ln>
              <a:noFill/>
            </a:ln>
            <a:effectLst/>
          </c:spPr>
          <c:txPr>
            <a:bodyPr rot="0" spcFirstLastPara="1" vertOverflow="ellipsis" vert="horz" wrap="square" anchor="ctr" anchorCtr="1"/>
            <a:lstStyle/>
            <a:p>
              <a:pPr>
                <a:defRPr sz="3200" b="0" i="0" u="none" strike="noStrike" kern="1200" baseline="0">
                  <a:solidFill>
                    <a:srgbClr val="515151"/>
                  </a:solidFill>
                  <a:latin typeface="游ゴシック Medium" panose="020B0500000000000000" pitchFamily="50" charset="-128"/>
                  <a:ea typeface="游ゴシック Medium" panose="020B0500000000000000" pitchFamily="50" charset="-128"/>
                  <a:cs typeface="+mn-cs"/>
                </a:defRPr>
              </a:pPr>
              <a:endParaRPr lang="ja-JP"/>
            </a:p>
          </c:txPr>
        </c:title>
        <c:numFmt formatCode="General" sourceLinked="1"/>
        <c:majorTickMark val="none"/>
        <c:minorTickMark val="none"/>
        <c:tickLblPos val="nextTo"/>
        <c:crossAx val="328559928"/>
        <c:crosses val="autoZero"/>
        <c:auto val="1"/>
        <c:lblAlgn val="ctr"/>
        <c:lblOffset val="100"/>
        <c:noMultiLvlLbl val="0"/>
      </c:catAx>
      <c:valAx>
        <c:axId val="328559928"/>
        <c:scaling>
          <c:orientation val="minMax"/>
        </c:scaling>
        <c:delete val="1"/>
        <c:axPos val="l"/>
        <c:majorGridlines>
          <c:spPr>
            <a:ln w="9525" cap="flat" cmpd="sng" algn="ctr">
              <a:solidFill>
                <a:schemeClr val="bg1">
                  <a:lumMod val="75000"/>
                </a:schemeClr>
              </a:solidFill>
              <a:round/>
            </a:ln>
            <a:effectLst/>
          </c:spPr>
        </c:majorGridlines>
        <c:title>
          <c:tx>
            <c:rich>
              <a:bodyPr rot="0" spcFirstLastPara="1" vertOverflow="ellipsis" vert="eaVert" wrap="square" anchor="ctr" anchorCtr="1"/>
              <a:lstStyle/>
              <a:p>
                <a:pPr>
                  <a:defRPr sz="28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情報の信憑性</a:t>
                </a:r>
                <a:endParaRPr lang="ja-JP" altLang="en-US" sz="3200" dirty="0">
                  <a:solidFill>
                    <a:srgbClr val="515151"/>
                  </a:solidFill>
                  <a:latin typeface="游ゴシック Medium" panose="020B0500000000000000" pitchFamily="50" charset="-128"/>
                  <a:ea typeface="游ゴシック Medium" panose="020B0500000000000000" pitchFamily="50" charset="-128"/>
                </a:endParaRPr>
              </a:p>
            </c:rich>
          </c:tx>
          <c:layout>
            <c:manualLayout>
              <c:xMode val="edge"/>
              <c:yMode val="edge"/>
              <c:x val="6.5131152232400374E-2"/>
              <c:y val="0.34796834846391261"/>
            </c:manualLayout>
          </c:layout>
          <c:overlay val="0"/>
          <c:spPr>
            <a:noFill/>
            <a:ln>
              <a:noFill/>
            </a:ln>
            <a:effectLst/>
          </c:spPr>
          <c:txPr>
            <a:bodyPr rot="0" spcFirstLastPara="1" vertOverflow="ellipsis" vert="eaVert" wrap="square" anchor="ctr" anchorCtr="1"/>
            <a:lstStyle/>
            <a:p>
              <a:pPr>
                <a:defRPr sz="2800" b="0" i="0" u="none" strike="noStrike" kern="1200" baseline="0">
                  <a:solidFill>
                    <a:schemeClr val="tx1">
                      <a:lumMod val="65000"/>
                      <a:lumOff val="35000"/>
                    </a:schemeClr>
                  </a:solidFill>
                  <a:latin typeface="游ゴシック Medium" panose="020B0500000000000000" pitchFamily="50" charset="-128"/>
                  <a:ea typeface="游ゴシック Medium" panose="020B0500000000000000" pitchFamily="50" charset="-128"/>
                  <a:cs typeface="+mn-cs"/>
                </a:defRPr>
              </a:pPr>
              <a:endParaRPr lang="ja-JP"/>
            </a:p>
          </c:txPr>
        </c:title>
        <c:numFmt formatCode="General" sourceLinked="1"/>
        <c:majorTickMark val="none"/>
        <c:minorTickMark val="none"/>
        <c:tickLblPos val="nextTo"/>
        <c:crossAx val="328557960"/>
        <c:crosses val="autoZero"/>
        <c:crossBetween val="between"/>
      </c:valAx>
      <c:spPr>
        <a:noFill/>
        <a:ln>
          <a:solidFill>
            <a:srgbClr val="515151"/>
          </a:solid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Reversed" id="26">
  <a:schemeClr val="accent6"/>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0">
  <cs:axisTitle>
    <cs:lnRef idx="0"/>
    <cs:fillRef idx="0"/>
    <cs:effectRef idx="0"/>
    <cs:fontRef idx="minor">
      <a:schemeClr val="lt1"/>
    </cs:fontRef>
    <cs:defRPr sz="900"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800"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000" kern="1200"/>
  </cs:chartArea>
  <cs:dataLabel>
    <cs:lnRef idx="0">
      <cs:styleClr val="0"/>
    </cs:lnRef>
    <cs:fillRef idx="0"/>
    <cs:effectRef idx="0"/>
    <cs:fontRef idx="minor">
      <cs:styleClr val="0"/>
    </cs:fontRef>
    <cs:defRPr sz="900" b="1" kern="1200"/>
  </cs:dataLabel>
  <cs:dataLabelCallout>
    <cs:lnRef idx="0">
      <cs:styleClr val="0"/>
    </cs:lnRef>
    <cs:fillRef idx="0"/>
    <cs:effectRef idx="0"/>
    <cs:fontRef idx="minor">
      <cs:styleClr val="0"/>
    </cs:fontRef>
    <cs:spPr>
      <a:solidFill>
        <a:schemeClr val="lt1"/>
      </a:solidFill>
      <a:ln>
        <a:solidFill>
          <a:schemeClr val="phClr"/>
        </a:solidFill>
      </a:ln>
    </cs:spPr>
    <cs:defRPr sz="900" b="1" kern="1200"/>
    <cs:bodyPr rot="0" spcFirstLastPara="1" vertOverflow="clip" horzOverflow="clip" vert="horz" wrap="square" lIns="36576" tIns="18288" rIns="36576" bIns="18288" anchor="ctr" anchorCtr="1">
      <a:spAutoFit/>
    </cs:bodyPr>
  </cs:dataLabelCallout>
  <cs:dataPoint>
    <cs:lnRef idx="0">
      <cs:styleClr val="0"/>
    </cs:lnRef>
    <cs:fillRef idx="0"/>
    <cs:effectRef idx="0"/>
    <cs:fontRef idx="minor">
      <a:schemeClr val="dk1"/>
    </cs:fontRef>
    <cs:spPr>
      <a:solidFill>
        <a:schemeClr val="lt1"/>
      </a:solidFill>
      <a:ln w="19050">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900"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900"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500"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900"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900"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60">
  <cs:axisTitle>
    <cs:lnRef idx="0"/>
    <cs:fillRef idx="0"/>
    <cs:effectRef idx="0"/>
    <cs:fontRef idx="minor">
      <a:schemeClr val="lt1"/>
    </cs:fontRef>
    <cs:defRPr sz="900"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800"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000" kern="1200"/>
  </cs:chartArea>
  <cs:dataLabel>
    <cs:lnRef idx="0">
      <cs:styleClr val="0"/>
    </cs:lnRef>
    <cs:fillRef idx="0"/>
    <cs:effectRef idx="0"/>
    <cs:fontRef idx="minor">
      <cs:styleClr val="0"/>
    </cs:fontRef>
    <cs:defRPr sz="900" b="1" kern="1200"/>
  </cs:dataLabel>
  <cs:dataLabelCallout>
    <cs:lnRef idx="0">
      <cs:styleClr val="0"/>
    </cs:lnRef>
    <cs:fillRef idx="0"/>
    <cs:effectRef idx="0"/>
    <cs:fontRef idx="minor">
      <cs:styleClr val="0"/>
    </cs:fontRef>
    <cs:spPr>
      <a:solidFill>
        <a:schemeClr val="lt1"/>
      </a:solidFill>
      <a:ln>
        <a:solidFill>
          <a:schemeClr val="phClr"/>
        </a:solidFill>
      </a:ln>
    </cs:spPr>
    <cs:defRPr sz="900" b="1" kern="1200"/>
    <cs:bodyPr rot="0" spcFirstLastPara="1" vertOverflow="clip" horzOverflow="clip" vert="horz" wrap="square" lIns="36576" tIns="18288" rIns="36576" bIns="18288" anchor="ctr" anchorCtr="1">
      <a:spAutoFit/>
    </cs:bodyPr>
  </cs:dataLabelCallout>
  <cs:dataPoint>
    <cs:lnRef idx="0">
      <cs:styleClr val="0"/>
    </cs:lnRef>
    <cs:fillRef idx="0"/>
    <cs:effectRef idx="0"/>
    <cs:fontRef idx="minor">
      <a:schemeClr val="dk1"/>
    </cs:fontRef>
    <cs:spPr>
      <a:solidFill>
        <a:schemeClr val="lt1"/>
      </a:solidFill>
      <a:ln w="19050">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900"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900"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500"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900"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0.7745</cdr:x>
      <cdr:y>0.16666</cdr:y>
    </cdr:from>
    <cdr:to>
      <cdr:x>0.89842</cdr:x>
      <cdr:y>0.25432</cdr:y>
    </cdr:to>
    <cdr:sp macro="" textlink="">
      <cdr:nvSpPr>
        <cdr:cNvPr id="5" name="テキスト ボックス 3"/>
        <cdr:cNvSpPr txBox="1"/>
      </cdr:nvSpPr>
      <cdr:spPr>
        <a:xfrm xmlns:a="http://schemas.openxmlformats.org/drawingml/2006/main">
          <a:off x="7725444" y="965445"/>
          <a:ext cx="1236064" cy="507831"/>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1371509" rtl="0" eaLnBrk="1" latinLnBrk="0" hangingPunct="1">
            <a:defRPr kumimoji="1" sz="2700" kern="1200">
              <a:solidFill>
                <a:schemeClr val="tx1"/>
              </a:solidFill>
              <a:latin typeface="+mn-lt"/>
              <a:ea typeface="+mn-ea"/>
              <a:cs typeface="+mn-cs"/>
            </a:defRPr>
          </a:lvl1pPr>
          <a:lvl2pPr marL="685754" algn="l" defTabSz="1371509" rtl="0" eaLnBrk="1" latinLnBrk="0" hangingPunct="1">
            <a:defRPr kumimoji="1" sz="2700" kern="1200">
              <a:solidFill>
                <a:schemeClr val="tx1"/>
              </a:solidFill>
              <a:latin typeface="+mn-lt"/>
              <a:ea typeface="+mn-ea"/>
              <a:cs typeface="+mn-cs"/>
            </a:defRPr>
          </a:lvl2pPr>
          <a:lvl3pPr marL="1371509" algn="l" defTabSz="1371509" rtl="0" eaLnBrk="1" latinLnBrk="0" hangingPunct="1">
            <a:defRPr kumimoji="1" sz="2700" kern="1200">
              <a:solidFill>
                <a:schemeClr val="tx1"/>
              </a:solidFill>
              <a:latin typeface="+mn-lt"/>
              <a:ea typeface="+mn-ea"/>
              <a:cs typeface="+mn-cs"/>
            </a:defRPr>
          </a:lvl3pPr>
          <a:lvl4pPr marL="2057263" algn="l" defTabSz="1371509" rtl="0" eaLnBrk="1" latinLnBrk="0" hangingPunct="1">
            <a:defRPr kumimoji="1" sz="2700" kern="1200">
              <a:solidFill>
                <a:schemeClr val="tx1"/>
              </a:solidFill>
              <a:latin typeface="+mn-lt"/>
              <a:ea typeface="+mn-ea"/>
              <a:cs typeface="+mn-cs"/>
            </a:defRPr>
          </a:lvl4pPr>
          <a:lvl5pPr marL="2743017" algn="l" defTabSz="1371509" rtl="0" eaLnBrk="1" latinLnBrk="0" hangingPunct="1">
            <a:defRPr kumimoji="1" sz="2700" kern="1200">
              <a:solidFill>
                <a:schemeClr val="tx1"/>
              </a:solidFill>
              <a:latin typeface="+mn-lt"/>
              <a:ea typeface="+mn-ea"/>
              <a:cs typeface="+mn-cs"/>
            </a:defRPr>
          </a:lvl5pPr>
          <a:lvl6pPr marL="3428771" algn="l" defTabSz="1371509" rtl="0" eaLnBrk="1" latinLnBrk="0" hangingPunct="1">
            <a:defRPr kumimoji="1" sz="2700" kern="1200">
              <a:solidFill>
                <a:schemeClr val="tx1"/>
              </a:solidFill>
              <a:latin typeface="+mn-lt"/>
              <a:ea typeface="+mn-ea"/>
              <a:cs typeface="+mn-cs"/>
            </a:defRPr>
          </a:lvl6pPr>
          <a:lvl7pPr marL="4114526" algn="l" defTabSz="1371509" rtl="0" eaLnBrk="1" latinLnBrk="0" hangingPunct="1">
            <a:defRPr kumimoji="1" sz="2700" kern="1200">
              <a:solidFill>
                <a:schemeClr val="tx1"/>
              </a:solidFill>
              <a:latin typeface="+mn-lt"/>
              <a:ea typeface="+mn-ea"/>
              <a:cs typeface="+mn-cs"/>
            </a:defRPr>
          </a:lvl7pPr>
          <a:lvl8pPr marL="4800280" algn="l" defTabSz="1371509" rtl="0" eaLnBrk="1" latinLnBrk="0" hangingPunct="1">
            <a:defRPr kumimoji="1" sz="2700" kern="1200">
              <a:solidFill>
                <a:schemeClr val="tx1"/>
              </a:solidFill>
              <a:latin typeface="+mn-lt"/>
              <a:ea typeface="+mn-ea"/>
              <a:cs typeface="+mn-cs"/>
            </a:defRPr>
          </a:lvl8pPr>
          <a:lvl9pPr marL="5486034" algn="l" defTabSz="1371509" rtl="0" eaLnBrk="1" latinLnBrk="0" hangingPunct="1">
            <a:defRPr kumimoji="1" sz="2700" kern="1200">
              <a:solidFill>
                <a:schemeClr val="tx1"/>
              </a:solidFill>
              <a:latin typeface="+mn-lt"/>
              <a:ea typeface="+mn-ea"/>
              <a:cs typeface="+mn-cs"/>
            </a:defRPr>
          </a:lvl9pPr>
        </a:lstStyle>
        <a:p xmlns:a="http://schemas.openxmlformats.org/drawingml/2006/main">
          <a:r>
            <a:rPr lang="en-US" altLang="ja-JP" dirty="0" smtClean="0">
              <a:solidFill>
                <a:srgbClr val="515151"/>
              </a:solidFill>
              <a:latin typeface="游ゴシック Light" panose="020B0300000000000000" pitchFamily="50" charset="-128"/>
              <a:ea typeface="游ゴシック Light" panose="020B0300000000000000" pitchFamily="50" charset="-128"/>
            </a:rPr>
            <a:t>n=200</a:t>
          </a:r>
        </a:p>
      </cdr:txBody>
    </cdr:sp>
  </cdr:relSizeAnchor>
</c:userShapes>
</file>

<file path=ppt/drawings/drawing2.xml><?xml version="1.0" encoding="utf-8"?>
<c:userShapes xmlns:c="http://schemas.openxmlformats.org/drawingml/2006/chart">
  <cdr:relSizeAnchor xmlns:cdr="http://schemas.openxmlformats.org/drawingml/2006/chartDrawing">
    <cdr:from>
      <cdr:x>0.19684</cdr:x>
      <cdr:y>0.90741</cdr:y>
    </cdr:from>
    <cdr:to>
      <cdr:x>0.36405</cdr:x>
      <cdr:y>0.97761</cdr:y>
    </cdr:to>
    <cdr:sp macro="" textlink="">
      <cdr:nvSpPr>
        <cdr:cNvPr id="2" name="テキスト ボックス 1"/>
        <cdr:cNvSpPr txBox="1"/>
      </cdr:nvSpPr>
      <cdr:spPr>
        <a:xfrm xmlns:a="http://schemas.openxmlformats.org/drawingml/2006/main">
          <a:off x="2597010" y="7058960"/>
          <a:ext cx="2206123" cy="54607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ja-JP" altLang="en-US" sz="2800" dirty="0" smtClean="0">
              <a:solidFill>
                <a:srgbClr val="515151"/>
              </a:solidFill>
              <a:latin typeface="游ゴシック Medium" panose="020B0500000000000000" pitchFamily="50" charset="-128"/>
              <a:ea typeface="游ゴシック Medium" panose="020B0500000000000000" pitchFamily="50" charset="-128"/>
            </a:rPr>
            <a:t>（低い）</a:t>
          </a:r>
          <a:endParaRPr lang="ja-JP" altLang="en-US" sz="2800" dirty="0">
            <a:solidFill>
              <a:srgbClr val="515151"/>
            </a:solidFill>
            <a:latin typeface="游ゴシック Medium" panose="020B0500000000000000" pitchFamily="50" charset="-128"/>
            <a:ea typeface="游ゴシック Medium" panose="020B0500000000000000" pitchFamily="50" charset="-128"/>
          </a:endParaRPr>
        </a:p>
      </cdr:txBody>
    </cdr:sp>
  </cdr:relSizeAnchor>
  <cdr:relSizeAnchor xmlns:cdr="http://schemas.openxmlformats.org/drawingml/2006/chartDrawing">
    <cdr:from>
      <cdr:x>0</cdr:x>
      <cdr:y>0.81135</cdr:y>
    </cdr:from>
    <cdr:to>
      <cdr:x>0.16721</cdr:x>
      <cdr:y>0.88155</cdr:y>
    </cdr:to>
    <cdr:sp macro="" textlink="">
      <cdr:nvSpPr>
        <cdr:cNvPr id="3" name="テキスト ボックス 1"/>
        <cdr:cNvSpPr txBox="1"/>
      </cdr:nvSpPr>
      <cdr:spPr>
        <a:xfrm xmlns:a="http://schemas.openxmlformats.org/drawingml/2006/main">
          <a:off x="0" y="4744723"/>
          <a:ext cx="1497510" cy="41052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2800" dirty="0" smtClean="0">
              <a:solidFill>
                <a:srgbClr val="515151"/>
              </a:solidFill>
              <a:latin typeface="游ゴシック Medium" panose="020B0500000000000000" pitchFamily="50" charset="-128"/>
              <a:ea typeface="游ゴシック Medium" panose="020B0500000000000000" pitchFamily="50" charset="-128"/>
            </a:rPr>
            <a:t>（低い）</a:t>
          </a:r>
          <a:endParaRPr lang="ja-JP" altLang="en-US" sz="2800" dirty="0">
            <a:solidFill>
              <a:srgbClr val="515151"/>
            </a:solidFill>
            <a:latin typeface="游ゴシック Medium" panose="020B0500000000000000" pitchFamily="50" charset="-128"/>
            <a:ea typeface="游ゴシック Medium" panose="020B0500000000000000" pitchFamily="50" charset="-128"/>
          </a:endParaRPr>
        </a:p>
      </cdr:txBody>
    </cdr:sp>
  </cdr:relSizeAnchor>
  <cdr:relSizeAnchor xmlns:cdr="http://schemas.openxmlformats.org/drawingml/2006/chartDrawing">
    <cdr:from>
      <cdr:x>0</cdr:x>
      <cdr:y>0.21075</cdr:y>
    </cdr:from>
    <cdr:to>
      <cdr:x>0.16721</cdr:x>
      <cdr:y>0.28095</cdr:y>
    </cdr:to>
    <cdr:sp macro="" textlink="">
      <cdr:nvSpPr>
        <cdr:cNvPr id="4" name="テキスト ボックス 1"/>
        <cdr:cNvSpPr txBox="1"/>
      </cdr:nvSpPr>
      <cdr:spPr>
        <a:xfrm xmlns:a="http://schemas.openxmlformats.org/drawingml/2006/main">
          <a:off x="0" y="1315503"/>
          <a:ext cx="1497510" cy="43819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ja-JP" altLang="en-US" sz="2800" dirty="0" smtClean="0">
              <a:solidFill>
                <a:srgbClr val="515151"/>
              </a:solidFill>
              <a:latin typeface="游ゴシック Medium" panose="020B0500000000000000" pitchFamily="50" charset="-128"/>
              <a:ea typeface="游ゴシック Medium" panose="020B0500000000000000" pitchFamily="50" charset="-128"/>
            </a:rPr>
            <a:t>高い）</a:t>
          </a:r>
          <a:endParaRPr lang="ja-JP" altLang="en-US" sz="2800" dirty="0">
            <a:solidFill>
              <a:srgbClr val="515151"/>
            </a:solidFill>
            <a:latin typeface="游ゴシック Medium" panose="020B0500000000000000" pitchFamily="50" charset="-128"/>
            <a:ea typeface="游ゴシック Medium" panose="020B0500000000000000" pitchFamily="50" charset="-128"/>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0.19684</cdr:x>
      <cdr:y>0.90741</cdr:y>
    </cdr:from>
    <cdr:to>
      <cdr:x>0.36405</cdr:x>
      <cdr:y>0.97761</cdr:y>
    </cdr:to>
    <cdr:sp macro="" textlink="">
      <cdr:nvSpPr>
        <cdr:cNvPr id="2" name="テキスト ボックス 1"/>
        <cdr:cNvSpPr txBox="1"/>
      </cdr:nvSpPr>
      <cdr:spPr>
        <a:xfrm xmlns:a="http://schemas.openxmlformats.org/drawingml/2006/main">
          <a:off x="2597010" y="7058960"/>
          <a:ext cx="2206123" cy="54607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ja-JP" altLang="en-US" sz="2800" dirty="0" smtClean="0">
              <a:solidFill>
                <a:srgbClr val="515151"/>
              </a:solidFill>
              <a:latin typeface="游ゴシック Medium" panose="020B0500000000000000" pitchFamily="50" charset="-128"/>
              <a:ea typeface="游ゴシック Medium" panose="020B0500000000000000" pitchFamily="50" charset="-128"/>
            </a:rPr>
            <a:t>（低い）</a:t>
          </a:r>
          <a:endParaRPr lang="ja-JP" altLang="en-US" sz="2800" dirty="0">
            <a:solidFill>
              <a:srgbClr val="515151"/>
            </a:solidFill>
            <a:latin typeface="游ゴシック Medium" panose="020B0500000000000000" pitchFamily="50" charset="-128"/>
            <a:ea typeface="游ゴシック Medium" panose="020B0500000000000000" pitchFamily="50" charset="-128"/>
          </a:endParaRPr>
        </a:p>
      </cdr:txBody>
    </cdr:sp>
  </cdr:relSizeAnchor>
  <cdr:relSizeAnchor xmlns:cdr="http://schemas.openxmlformats.org/drawingml/2006/chartDrawing">
    <cdr:from>
      <cdr:x>0</cdr:x>
      <cdr:y>0.81135</cdr:y>
    </cdr:from>
    <cdr:to>
      <cdr:x>0.16721</cdr:x>
      <cdr:y>0.88155</cdr:y>
    </cdr:to>
    <cdr:sp macro="" textlink="">
      <cdr:nvSpPr>
        <cdr:cNvPr id="3" name="テキスト ボックス 1"/>
        <cdr:cNvSpPr txBox="1"/>
      </cdr:nvSpPr>
      <cdr:spPr>
        <a:xfrm xmlns:a="http://schemas.openxmlformats.org/drawingml/2006/main">
          <a:off x="0" y="4744723"/>
          <a:ext cx="1497510" cy="41052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2800" dirty="0" smtClean="0">
              <a:solidFill>
                <a:srgbClr val="515151"/>
              </a:solidFill>
              <a:latin typeface="游ゴシック Medium" panose="020B0500000000000000" pitchFamily="50" charset="-128"/>
              <a:ea typeface="游ゴシック Medium" panose="020B0500000000000000" pitchFamily="50" charset="-128"/>
            </a:rPr>
            <a:t>（低い）</a:t>
          </a:r>
          <a:endParaRPr lang="ja-JP" altLang="en-US" sz="2800" dirty="0">
            <a:solidFill>
              <a:srgbClr val="515151"/>
            </a:solidFill>
            <a:latin typeface="游ゴシック Medium" panose="020B0500000000000000" pitchFamily="50" charset="-128"/>
            <a:ea typeface="游ゴシック Medium" panose="020B0500000000000000" pitchFamily="50" charset="-128"/>
          </a:endParaRPr>
        </a:p>
      </cdr:txBody>
    </cdr:sp>
  </cdr:relSizeAnchor>
  <cdr:relSizeAnchor xmlns:cdr="http://schemas.openxmlformats.org/drawingml/2006/chartDrawing">
    <cdr:from>
      <cdr:x>0</cdr:x>
      <cdr:y>0.21075</cdr:y>
    </cdr:from>
    <cdr:to>
      <cdr:x>0.16721</cdr:x>
      <cdr:y>0.28095</cdr:y>
    </cdr:to>
    <cdr:sp macro="" textlink="">
      <cdr:nvSpPr>
        <cdr:cNvPr id="4" name="テキスト ボックス 1"/>
        <cdr:cNvSpPr txBox="1"/>
      </cdr:nvSpPr>
      <cdr:spPr>
        <a:xfrm xmlns:a="http://schemas.openxmlformats.org/drawingml/2006/main">
          <a:off x="0" y="1315503"/>
          <a:ext cx="1497510" cy="43819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ja-JP" altLang="en-US" sz="2800" dirty="0" smtClean="0">
              <a:solidFill>
                <a:srgbClr val="515151"/>
              </a:solidFill>
              <a:latin typeface="游ゴシック Medium" panose="020B0500000000000000" pitchFamily="50" charset="-128"/>
              <a:ea typeface="游ゴシック Medium" panose="020B0500000000000000" pitchFamily="50" charset="-128"/>
            </a:rPr>
            <a:t>高い）</a:t>
          </a:r>
          <a:endParaRPr lang="ja-JP" altLang="en-US" sz="2800" dirty="0">
            <a:solidFill>
              <a:srgbClr val="515151"/>
            </a:solidFill>
            <a:latin typeface="游ゴシック Medium" panose="020B0500000000000000" pitchFamily="50" charset="-128"/>
            <a:ea typeface="游ゴシック Medium" panose="020B0500000000000000" pitchFamily="50" charset="-128"/>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B805A56-7716-4D40-B135-52C394B66810}" type="datetimeFigureOut">
              <a:rPr kumimoji="1" lang="ja-JP" altLang="en-US" smtClean="0"/>
              <a:t>2018/12/12</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57CDF2-000A-47EA-A594-F1CA7579961D}" type="slidenum">
              <a:rPr kumimoji="1" lang="ja-JP" altLang="en-US" smtClean="0"/>
              <a:t>‹#›</a:t>
            </a:fld>
            <a:endParaRPr kumimoji="1" lang="ja-JP" altLang="en-US"/>
          </a:p>
        </p:txBody>
      </p:sp>
    </p:spTree>
    <p:extLst>
      <p:ext uri="{BB962C8B-B14F-4D97-AF65-F5344CB8AC3E}">
        <p14:creationId xmlns:p14="http://schemas.microsoft.com/office/powerpoint/2010/main" val="208140225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6EF125-FC79-46A0-AF7E-3EB5168DEF62}" type="datetimeFigureOut">
              <a:rPr kumimoji="1" lang="ja-JP" altLang="en-US" smtClean="0"/>
              <a:t>2018/12/12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EABBC3-804C-4A67-8B93-EBBF6BFC37EC}" type="slidenum">
              <a:rPr kumimoji="1" lang="ja-JP" altLang="en-US" smtClean="0"/>
              <a:t>‹#›</a:t>
            </a:fld>
            <a:endParaRPr kumimoji="1" lang="ja-JP" altLang="en-US"/>
          </a:p>
        </p:txBody>
      </p:sp>
    </p:spTree>
    <p:extLst>
      <p:ext uri="{BB962C8B-B14F-4D97-AF65-F5344CB8AC3E}">
        <p14:creationId xmlns:p14="http://schemas.microsoft.com/office/powerpoint/2010/main" val="198550071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1EABBC3-804C-4A67-8B93-EBBF6BFC37EC}" type="slidenum">
              <a:rPr kumimoji="1" lang="ja-JP" altLang="en-US" smtClean="0"/>
              <a:t>14</a:t>
            </a:fld>
            <a:endParaRPr kumimoji="1" lang="ja-JP" altLang="en-US"/>
          </a:p>
        </p:txBody>
      </p:sp>
    </p:spTree>
    <p:extLst>
      <p:ext uri="{BB962C8B-B14F-4D97-AF65-F5344CB8AC3E}">
        <p14:creationId xmlns:p14="http://schemas.microsoft.com/office/powerpoint/2010/main" val="1143554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1EABBC3-804C-4A67-8B93-EBBF6BFC37EC}" type="slidenum">
              <a:rPr kumimoji="1" lang="ja-JP" altLang="en-US" smtClean="0"/>
              <a:t>27</a:t>
            </a:fld>
            <a:endParaRPr kumimoji="1" lang="ja-JP" altLang="en-US"/>
          </a:p>
        </p:txBody>
      </p:sp>
    </p:spTree>
    <p:extLst>
      <p:ext uri="{BB962C8B-B14F-4D97-AF65-F5344CB8AC3E}">
        <p14:creationId xmlns:p14="http://schemas.microsoft.com/office/powerpoint/2010/main" val="1186487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1EABBC3-804C-4A67-8B93-EBBF6BFC37EC}" type="slidenum">
              <a:rPr kumimoji="1" lang="ja-JP" altLang="en-US" smtClean="0"/>
              <a:t>28</a:t>
            </a:fld>
            <a:endParaRPr kumimoji="1" lang="ja-JP" altLang="en-US"/>
          </a:p>
        </p:txBody>
      </p:sp>
    </p:spTree>
    <p:extLst>
      <p:ext uri="{BB962C8B-B14F-4D97-AF65-F5344CB8AC3E}">
        <p14:creationId xmlns:p14="http://schemas.microsoft.com/office/powerpoint/2010/main" val="1944946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1EABBC3-804C-4A67-8B93-EBBF6BFC37EC}" type="slidenum">
              <a:rPr kumimoji="1" lang="ja-JP" altLang="en-US" smtClean="0"/>
              <a:t>35</a:t>
            </a:fld>
            <a:endParaRPr kumimoji="1" lang="ja-JP" altLang="en-US"/>
          </a:p>
        </p:txBody>
      </p:sp>
    </p:spTree>
    <p:extLst>
      <p:ext uri="{BB962C8B-B14F-4D97-AF65-F5344CB8AC3E}">
        <p14:creationId xmlns:p14="http://schemas.microsoft.com/office/powerpoint/2010/main" val="16201535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1EABBC3-804C-4A67-8B93-EBBF6BFC37EC}" type="slidenum">
              <a:rPr kumimoji="1" lang="ja-JP" altLang="en-US" smtClean="0"/>
              <a:t>37</a:t>
            </a:fld>
            <a:endParaRPr kumimoji="1" lang="ja-JP" altLang="en-US"/>
          </a:p>
        </p:txBody>
      </p:sp>
    </p:spTree>
    <p:extLst>
      <p:ext uri="{BB962C8B-B14F-4D97-AF65-F5344CB8AC3E}">
        <p14:creationId xmlns:p14="http://schemas.microsoft.com/office/powerpoint/2010/main" val="756414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686535"/>
            <a:ext cx="13716000" cy="3580847"/>
          </a:xfrm>
        </p:spPr>
        <p:txBody>
          <a:bodyPr anchor="b">
            <a:normAutofit/>
          </a:bodyPr>
          <a:lstStyle>
            <a:lvl1pPr algn="ctr">
              <a:defRPr sz="8999"/>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286000" y="5402223"/>
            <a:ext cx="13716000" cy="2483260"/>
          </a:xfrm>
        </p:spPr>
        <p:txBody>
          <a:bodyPr>
            <a:normAutofit/>
          </a:bodyPr>
          <a:lstStyle>
            <a:lvl1pPr marL="0" indent="0" algn="ctr">
              <a:buNone/>
              <a:defRPr sz="3600">
                <a:solidFill>
                  <a:schemeClr val="tx1">
                    <a:lumMod val="75000"/>
                    <a:lumOff val="25000"/>
                  </a:schemeClr>
                </a:solidFill>
              </a:defRPr>
            </a:lvl1pPr>
            <a:lvl2pPr marL="685709" indent="0" algn="ctr">
              <a:buNone/>
              <a:defRPr sz="4199"/>
            </a:lvl2pPr>
            <a:lvl3pPr marL="1371417" indent="0" algn="ctr">
              <a:buNone/>
              <a:defRPr sz="3600"/>
            </a:lvl3pPr>
            <a:lvl4pPr marL="2057126" indent="0" algn="ctr">
              <a:buNone/>
              <a:defRPr sz="3000"/>
            </a:lvl4pPr>
            <a:lvl5pPr marL="2742834" indent="0" algn="ctr">
              <a:buNone/>
              <a:defRPr sz="3000"/>
            </a:lvl5pPr>
            <a:lvl6pPr marL="3428543" indent="0" algn="ctr">
              <a:buNone/>
              <a:defRPr sz="3000"/>
            </a:lvl6pPr>
            <a:lvl7pPr marL="4114251" indent="0" algn="ctr">
              <a:buNone/>
              <a:defRPr sz="3000"/>
            </a:lvl7pPr>
            <a:lvl8pPr marL="4799960" indent="0" algn="ctr">
              <a:buNone/>
              <a:defRPr sz="3000"/>
            </a:lvl8pPr>
            <a:lvl9pPr marL="5485668" indent="0" algn="ctr">
              <a:buNone/>
              <a:defRPr sz="3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pPr defTabSz="914400">
              <a:defRPr/>
            </a:pPr>
            <a:fld id="{1F3D1755-248C-4DC2-BD83-EED7158332FF}"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31665728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defTabSz="914400">
              <a:defRPr/>
            </a:pPr>
            <a:fld id="{3CE822F2-529E-4F22-B970-EBEA5C196771}"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3166484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0460"/>
            <a:ext cx="3943350" cy="8716412"/>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1257300" y="540460"/>
            <a:ext cx="11601450" cy="871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defTabSz="914400">
              <a:defRPr/>
            </a:pPr>
            <a:fld id="{8C9021EB-13B4-4080-A789-CE49B1DE9FBB}"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2436487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686535"/>
            <a:ext cx="13716000" cy="3580847"/>
          </a:xfrm>
        </p:spPr>
        <p:txBody>
          <a:bodyPr anchor="b">
            <a:normAutofit/>
          </a:bodyPr>
          <a:lstStyle>
            <a:lvl1pPr algn="ctr">
              <a:defRPr sz="8999"/>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286000" y="5402223"/>
            <a:ext cx="13716000" cy="2483260"/>
          </a:xfrm>
        </p:spPr>
        <p:txBody>
          <a:bodyPr>
            <a:normAutofit/>
          </a:bodyPr>
          <a:lstStyle>
            <a:lvl1pPr marL="0" indent="0" algn="ctr">
              <a:buNone/>
              <a:defRPr sz="3600">
                <a:solidFill>
                  <a:schemeClr val="tx1">
                    <a:lumMod val="75000"/>
                    <a:lumOff val="25000"/>
                  </a:schemeClr>
                </a:solidFill>
              </a:defRPr>
            </a:lvl1pPr>
            <a:lvl2pPr marL="685709" indent="0" algn="ctr">
              <a:buNone/>
              <a:defRPr sz="4199"/>
            </a:lvl2pPr>
            <a:lvl3pPr marL="1371417" indent="0" algn="ctr">
              <a:buNone/>
              <a:defRPr sz="3600"/>
            </a:lvl3pPr>
            <a:lvl4pPr marL="2057126" indent="0" algn="ctr">
              <a:buNone/>
              <a:defRPr sz="3000"/>
            </a:lvl4pPr>
            <a:lvl5pPr marL="2742834" indent="0" algn="ctr">
              <a:buNone/>
              <a:defRPr sz="3000"/>
            </a:lvl5pPr>
            <a:lvl6pPr marL="3428543" indent="0" algn="ctr">
              <a:buNone/>
              <a:defRPr sz="3000"/>
            </a:lvl6pPr>
            <a:lvl7pPr marL="4114251" indent="0" algn="ctr">
              <a:buNone/>
              <a:defRPr sz="3000"/>
            </a:lvl7pPr>
            <a:lvl8pPr marL="4799960" indent="0" algn="ctr">
              <a:buNone/>
              <a:defRPr sz="3000"/>
            </a:lvl8pPr>
            <a:lvl9pPr marL="5485668" indent="0" algn="ctr">
              <a:buNone/>
              <a:defRPr sz="3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pPr defTabSz="914400">
              <a:defRPr/>
            </a:pPr>
            <a:fld id="{ACC241FB-6EC4-4B1B-BD93-CABC814B2321}"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41882615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defTabSz="914400">
              <a:defRPr/>
            </a:pPr>
            <a:fld id="{B86B3513-AAE4-428C-8AC1-8B3A9843910A}"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21470720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247775" y="2568238"/>
            <a:ext cx="15773400" cy="4276152"/>
          </a:xfrm>
        </p:spPr>
        <p:txBody>
          <a:bodyPr anchor="b">
            <a:normAutofit/>
          </a:bodyPr>
          <a:lstStyle>
            <a:lvl1pPr>
              <a:defRPr sz="8999" b="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47775" y="6827897"/>
            <a:ext cx="15773400" cy="2249933"/>
          </a:xfrm>
        </p:spPr>
        <p:txBody>
          <a:bodyPr anchor="t">
            <a:normAutofit/>
          </a:bodyPr>
          <a:lstStyle>
            <a:lvl1pPr marL="0" indent="0">
              <a:buNone/>
              <a:defRPr sz="3600">
                <a:solidFill>
                  <a:schemeClr val="tx1">
                    <a:lumMod val="75000"/>
                    <a:lumOff val="25000"/>
                  </a:schemeClr>
                </a:solidFill>
              </a:defRPr>
            </a:lvl1pPr>
            <a:lvl2pPr marL="685709" indent="0">
              <a:buNone/>
              <a:defRPr sz="2700">
                <a:solidFill>
                  <a:schemeClr val="tx1">
                    <a:tint val="75000"/>
                  </a:schemeClr>
                </a:solidFill>
              </a:defRPr>
            </a:lvl2pPr>
            <a:lvl3pPr marL="1371417" indent="0">
              <a:buNone/>
              <a:defRPr sz="2400">
                <a:solidFill>
                  <a:schemeClr val="tx1">
                    <a:tint val="75000"/>
                  </a:schemeClr>
                </a:solidFill>
              </a:defRPr>
            </a:lvl3pPr>
            <a:lvl4pPr marL="2057126" indent="0">
              <a:buNone/>
              <a:defRPr sz="2100">
                <a:solidFill>
                  <a:schemeClr val="tx1">
                    <a:tint val="75000"/>
                  </a:schemeClr>
                </a:solidFill>
              </a:defRPr>
            </a:lvl4pPr>
            <a:lvl5pPr marL="2742834" indent="0">
              <a:buNone/>
              <a:defRPr sz="2100">
                <a:solidFill>
                  <a:schemeClr val="tx1">
                    <a:tint val="75000"/>
                  </a:schemeClr>
                </a:solidFill>
              </a:defRPr>
            </a:lvl5pPr>
            <a:lvl6pPr marL="3428543" indent="0">
              <a:buNone/>
              <a:defRPr sz="2100">
                <a:solidFill>
                  <a:schemeClr val="tx1">
                    <a:tint val="75000"/>
                  </a:schemeClr>
                </a:solidFill>
              </a:defRPr>
            </a:lvl6pPr>
            <a:lvl7pPr marL="4114251" indent="0">
              <a:buNone/>
              <a:defRPr sz="2100">
                <a:solidFill>
                  <a:schemeClr val="tx1">
                    <a:tint val="75000"/>
                  </a:schemeClr>
                </a:solidFill>
              </a:defRPr>
            </a:lvl7pPr>
            <a:lvl8pPr marL="4799960" indent="0">
              <a:buNone/>
              <a:defRPr sz="2100">
                <a:solidFill>
                  <a:schemeClr val="tx1">
                    <a:tint val="75000"/>
                  </a:schemeClr>
                </a:solidFill>
              </a:defRPr>
            </a:lvl8pPr>
            <a:lvl9pPr marL="5485668" indent="0">
              <a:buNone/>
              <a:defRPr sz="21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pPr defTabSz="914400">
              <a:defRPr/>
            </a:pPr>
            <a:fld id="{8714B3A5-D67E-4291-A0FA-B92DCE19A404}"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41731502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267691" y="2742777"/>
            <a:ext cx="7772400" cy="652599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9258300" y="2742777"/>
            <a:ext cx="7772400" cy="652599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pPr defTabSz="914400">
              <a:defRPr/>
            </a:pPr>
            <a:fld id="{1BBB1650-313C-4A61-A4DA-CF66132CDA50}"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Footer Placeholder 5"/>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7" name="Slide Number Placeholder 6"/>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561461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67691" y="2522387"/>
            <a:ext cx="7734300" cy="1238357"/>
          </a:xfrm>
        </p:spPr>
        <p:txBody>
          <a:bodyPr anchor="b">
            <a:normAutofit/>
          </a:bodyPr>
          <a:lstStyle>
            <a:lvl1pPr marL="0" indent="0">
              <a:spcBef>
                <a:spcPts val="0"/>
              </a:spcBef>
              <a:buNone/>
              <a:defRPr sz="3600" b="1"/>
            </a:lvl1pPr>
            <a:lvl2pPr marL="685709" indent="0">
              <a:buNone/>
              <a:defRPr sz="3000" b="1"/>
            </a:lvl2pPr>
            <a:lvl3pPr marL="1371417" indent="0">
              <a:buNone/>
              <a:defRPr sz="2700" b="1"/>
            </a:lvl3pPr>
            <a:lvl4pPr marL="2057126" indent="0">
              <a:buNone/>
              <a:defRPr sz="2400" b="1"/>
            </a:lvl4pPr>
            <a:lvl5pPr marL="2742834" indent="0">
              <a:buNone/>
              <a:defRPr sz="2400" b="1"/>
            </a:lvl5pPr>
            <a:lvl6pPr marL="3428543" indent="0">
              <a:buNone/>
              <a:defRPr sz="2400" b="1"/>
            </a:lvl6pPr>
            <a:lvl7pPr marL="4114251" indent="0">
              <a:buNone/>
              <a:defRPr sz="2400" b="1"/>
            </a:lvl7pPr>
            <a:lvl8pPr marL="4799960" indent="0">
              <a:buNone/>
              <a:defRPr sz="2400" b="1"/>
            </a:lvl8pPr>
            <a:lvl9pPr marL="5485668" indent="0">
              <a:buNone/>
              <a:defRPr sz="2400" b="1"/>
            </a:lvl9pPr>
          </a:lstStyle>
          <a:p>
            <a:pPr lvl="0"/>
            <a:r>
              <a:rPr lang="ja-JP" altLang="en-US" smtClean="0"/>
              <a:t>マスター テキストの書式設定</a:t>
            </a:r>
          </a:p>
        </p:txBody>
      </p:sp>
      <p:sp>
        <p:nvSpPr>
          <p:cNvPr id="4" name="Content Placeholder 3"/>
          <p:cNvSpPr>
            <a:spLocks noGrp="1"/>
          </p:cNvSpPr>
          <p:nvPr>
            <p:ph sz="half" idx="2"/>
          </p:nvPr>
        </p:nvSpPr>
        <p:spPr>
          <a:xfrm>
            <a:off x="1267691" y="3760745"/>
            <a:ext cx="7734300" cy="551993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9258301" y="2522387"/>
            <a:ext cx="7772402" cy="1238356"/>
          </a:xfrm>
        </p:spPr>
        <p:txBody>
          <a:bodyPr anchor="b"/>
          <a:lstStyle>
            <a:lvl1pPr marL="0" indent="0">
              <a:spcBef>
                <a:spcPts val="0"/>
              </a:spcBef>
              <a:buNone/>
              <a:defRPr sz="3600" b="1"/>
            </a:lvl1pPr>
            <a:lvl2pPr marL="685709" indent="0">
              <a:buNone/>
              <a:defRPr sz="3000" b="1"/>
            </a:lvl2pPr>
            <a:lvl3pPr marL="1371417" indent="0">
              <a:buNone/>
              <a:defRPr sz="2700" b="1"/>
            </a:lvl3pPr>
            <a:lvl4pPr marL="2057126" indent="0">
              <a:buNone/>
              <a:defRPr sz="2400" b="1"/>
            </a:lvl4pPr>
            <a:lvl5pPr marL="2742834" indent="0">
              <a:buNone/>
              <a:defRPr sz="2400" b="1"/>
            </a:lvl5pPr>
            <a:lvl6pPr marL="3428543" indent="0">
              <a:buNone/>
              <a:defRPr sz="2400" b="1"/>
            </a:lvl6pPr>
            <a:lvl7pPr marL="4114251" indent="0">
              <a:buNone/>
              <a:defRPr sz="2400" b="1"/>
            </a:lvl7pPr>
            <a:lvl8pPr marL="4799960" indent="0">
              <a:buNone/>
              <a:defRPr sz="2400" b="1"/>
            </a:lvl8pPr>
            <a:lvl9pPr marL="5485668" indent="0">
              <a:buNone/>
              <a:defRPr sz="24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9258301" y="3760745"/>
            <a:ext cx="7772402" cy="551993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Date Placeholder 6"/>
          <p:cNvSpPr>
            <a:spLocks noGrp="1"/>
          </p:cNvSpPr>
          <p:nvPr>
            <p:ph type="dt" sz="half" idx="10"/>
          </p:nvPr>
        </p:nvSpPr>
        <p:spPr/>
        <p:txBody>
          <a:bodyPr/>
          <a:lstStyle/>
          <a:p>
            <a:pPr defTabSz="914400">
              <a:defRPr/>
            </a:pPr>
            <a:fld id="{6A322298-CEDF-454C-9374-594C130F390E}"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8" name="Footer Placeholder 7"/>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9" name="Slide Number Placeholder 8"/>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10" name="Title 9"/>
          <p:cNvSpPr>
            <a:spLocks noGrp="1"/>
          </p:cNvSpPr>
          <p:nvPr>
            <p:ph type="title"/>
          </p:nvPr>
        </p:nvSpPr>
        <p:spPr/>
        <p:txBody>
          <a:bodyPr/>
          <a:lstStyle/>
          <a:p>
            <a:r>
              <a:rPr lang="ja-JP" altLang="en-US" smtClean="0"/>
              <a:t>マスター タイトルの書式設定</a:t>
            </a:r>
            <a:endParaRPr lang="en-US" dirty="0"/>
          </a:p>
        </p:txBody>
      </p:sp>
    </p:spTree>
    <p:extLst>
      <p:ext uri="{BB962C8B-B14F-4D97-AF65-F5344CB8AC3E}">
        <p14:creationId xmlns:p14="http://schemas.microsoft.com/office/powerpoint/2010/main" val="39252303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defTabSz="914400">
              <a:defRPr/>
            </a:pPr>
            <a:fld id="{47855857-7429-4885-A022-7AFD571F84A2}"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4" name="Footer Placeholder 3"/>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Slide Number Placeholder 4"/>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Title 5"/>
          <p:cNvSpPr>
            <a:spLocks noGrp="1"/>
          </p:cNvSpPr>
          <p:nvPr>
            <p:ph type="title"/>
          </p:nvPr>
        </p:nvSpPr>
        <p:spPr/>
        <p:txBody>
          <a:bodyPr/>
          <a:lstStyle/>
          <a:p>
            <a:r>
              <a:rPr lang="ja-JP" altLang="en-US" smtClean="0"/>
              <a:t>マスター タイトルの書式設定</a:t>
            </a:r>
            <a:endParaRPr lang="en-US"/>
          </a:p>
        </p:txBody>
      </p:sp>
    </p:spTree>
    <p:extLst>
      <p:ext uri="{BB962C8B-B14F-4D97-AF65-F5344CB8AC3E}">
        <p14:creationId xmlns:p14="http://schemas.microsoft.com/office/powerpoint/2010/main" val="35497730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914400">
              <a:defRPr/>
            </a:pPr>
            <a:fld id="{40D136E1-BF59-4873-9727-3F7D28D7D05F}"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3" name="Footer Placeholder 2"/>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4" name="Slide Number Placeholder 3"/>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33638842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61872" y="685695"/>
            <a:ext cx="5897880" cy="2399925"/>
          </a:xfrm>
        </p:spPr>
        <p:txBody>
          <a:bodyPr anchor="b">
            <a:normAutofit/>
          </a:bodyPr>
          <a:lstStyle>
            <a:lvl1pPr>
              <a:defRPr sz="4799"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7772400" y="1485671"/>
            <a:ext cx="9258300" cy="7314071"/>
          </a:xfrm>
        </p:spPr>
        <p:txBody>
          <a:bodyPr/>
          <a:lstStyle>
            <a:lvl1pPr>
              <a:defRPr sz="4799"/>
            </a:lvl1pPr>
            <a:lvl2pPr>
              <a:defRPr sz="4199"/>
            </a:lvl2pPr>
            <a:lvl3pPr>
              <a:defRPr sz="3600"/>
            </a:lvl3pPr>
            <a:lvl4pPr>
              <a:defRPr sz="3000"/>
            </a:lvl4pPr>
            <a:lvl5pPr>
              <a:defRPr sz="3000"/>
            </a:lvl5pPr>
            <a:lvl6pPr>
              <a:defRPr sz="3000"/>
            </a:lvl6pPr>
            <a:lvl7pPr>
              <a:defRPr sz="3000"/>
            </a:lvl7pPr>
            <a:lvl8pPr>
              <a:defRPr sz="3000"/>
            </a:lvl8pPr>
            <a:lvl9pPr>
              <a:defRPr sz="3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261872" y="3085623"/>
            <a:ext cx="5897880" cy="5714120"/>
          </a:xfrm>
        </p:spPr>
        <p:txBody>
          <a:bodyPr>
            <a:normAutofit/>
          </a:bodyPr>
          <a:lstStyle>
            <a:lvl1pPr marL="0" indent="0">
              <a:lnSpc>
                <a:spcPct val="90000"/>
              </a:lnSpc>
              <a:buNone/>
              <a:defRPr sz="2400"/>
            </a:lvl1pPr>
            <a:lvl2pPr marL="685709" indent="0">
              <a:buNone/>
              <a:defRPr sz="1800"/>
            </a:lvl2pPr>
            <a:lvl3pPr marL="1371417" indent="0">
              <a:buNone/>
              <a:defRPr sz="1500"/>
            </a:lvl3pPr>
            <a:lvl4pPr marL="2057126" indent="0">
              <a:buNone/>
              <a:defRPr sz="1350"/>
            </a:lvl4pPr>
            <a:lvl5pPr marL="2742834" indent="0">
              <a:buNone/>
              <a:defRPr sz="1350"/>
            </a:lvl5pPr>
            <a:lvl6pPr marL="3428543" indent="0">
              <a:buNone/>
              <a:defRPr sz="1350"/>
            </a:lvl6pPr>
            <a:lvl7pPr marL="4114251" indent="0">
              <a:buNone/>
              <a:defRPr sz="1350"/>
            </a:lvl7pPr>
            <a:lvl8pPr marL="4799960" indent="0">
              <a:buNone/>
              <a:defRPr sz="1350"/>
            </a:lvl8pPr>
            <a:lvl9pPr marL="5485668" indent="0">
              <a:buNone/>
              <a:defRPr sz="13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defTabSz="914400">
              <a:defRPr/>
            </a:pPr>
            <a:fld id="{889775F6-49AB-4C9D-81FD-1B5CA7EB61E7}"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Footer Placeholder 5"/>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7" name="Slide Number Placeholder 6"/>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324576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defTabSz="914400">
              <a:defRPr/>
            </a:pPr>
            <a:fld id="{37AA33BB-FC14-4BAB-8FC4-9AEC7211AFE9}"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3006830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61872" y="685694"/>
            <a:ext cx="5897880" cy="2399930"/>
          </a:xfrm>
        </p:spPr>
        <p:txBody>
          <a:bodyPr anchor="b">
            <a:normAutofit/>
          </a:bodyPr>
          <a:lstStyle>
            <a:lvl1pPr>
              <a:defRPr sz="4799"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7772400" y="1485671"/>
            <a:ext cx="9258300" cy="7314071"/>
          </a:xfrm>
        </p:spPr>
        <p:txBody>
          <a:bodyPr/>
          <a:lstStyle>
            <a:lvl1pPr marL="0" indent="0">
              <a:buNone/>
              <a:defRPr sz="4799"/>
            </a:lvl1pPr>
            <a:lvl2pPr marL="685709" indent="0">
              <a:buNone/>
              <a:defRPr sz="4199"/>
            </a:lvl2pPr>
            <a:lvl3pPr marL="1371417" indent="0">
              <a:buNone/>
              <a:defRPr sz="3600"/>
            </a:lvl3pPr>
            <a:lvl4pPr marL="2057126" indent="0">
              <a:buNone/>
              <a:defRPr sz="3000"/>
            </a:lvl4pPr>
            <a:lvl5pPr marL="2742834" indent="0">
              <a:buNone/>
              <a:defRPr sz="3000"/>
            </a:lvl5pPr>
            <a:lvl6pPr marL="3428543" indent="0">
              <a:buNone/>
              <a:defRPr sz="3000"/>
            </a:lvl6pPr>
            <a:lvl7pPr marL="4114251" indent="0">
              <a:buNone/>
              <a:defRPr sz="3000"/>
            </a:lvl7pPr>
            <a:lvl8pPr marL="4799960" indent="0">
              <a:buNone/>
              <a:defRPr sz="3000"/>
            </a:lvl8pPr>
            <a:lvl9pPr marL="5485668" indent="0">
              <a:buNone/>
              <a:defRPr sz="3000"/>
            </a:lvl9pPr>
          </a:lstStyle>
          <a:p>
            <a:r>
              <a:rPr lang="ja-JP" altLang="en-US" smtClean="0"/>
              <a:t>図を追加</a:t>
            </a:r>
            <a:endParaRPr lang="en-US" dirty="0"/>
          </a:p>
        </p:txBody>
      </p:sp>
      <p:sp>
        <p:nvSpPr>
          <p:cNvPr id="4" name="Text Placeholder 3"/>
          <p:cNvSpPr>
            <a:spLocks noGrp="1"/>
          </p:cNvSpPr>
          <p:nvPr>
            <p:ph type="body" sz="half" idx="2"/>
          </p:nvPr>
        </p:nvSpPr>
        <p:spPr>
          <a:xfrm>
            <a:off x="1261872" y="3085624"/>
            <a:ext cx="5897880" cy="5714118"/>
          </a:xfrm>
        </p:spPr>
        <p:txBody>
          <a:bodyPr>
            <a:normAutofit/>
          </a:bodyPr>
          <a:lstStyle>
            <a:lvl1pPr marL="0" indent="0">
              <a:lnSpc>
                <a:spcPct val="90000"/>
              </a:lnSpc>
              <a:buNone/>
              <a:defRPr sz="2400"/>
            </a:lvl1pPr>
            <a:lvl2pPr marL="685709" indent="0">
              <a:buNone/>
              <a:defRPr sz="1800"/>
            </a:lvl2pPr>
            <a:lvl3pPr marL="1371417" indent="0">
              <a:buNone/>
              <a:defRPr sz="1500"/>
            </a:lvl3pPr>
            <a:lvl4pPr marL="2057126" indent="0">
              <a:buNone/>
              <a:defRPr sz="1350"/>
            </a:lvl4pPr>
            <a:lvl5pPr marL="2742834" indent="0">
              <a:buNone/>
              <a:defRPr sz="1350"/>
            </a:lvl5pPr>
            <a:lvl6pPr marL="3428543" indent="0">
              <a:buNone/>
              <a:defRPr sz="1350"/>
            </a:lvl6pPr>
            <a:lvl7pPr marL="4114251" indent="0">
              <a:buNone/>
              <a:defRPr sz="1350"/>
            </a:lvl7pPr>
            <a:lvl8pPr marL="4799960" indent="0">
              <a:buNone/>
              <a:defRPr sz="1350"/>
            </a:lvl8pPr>
            <a:lvl9pPr marL="5485668" indent="0">
              <a:buNone/>
              <a:defRPr sz="13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defTabSz="914400">
              <a:defRPr/>
            </a:pPr>
            <a:fld id="{B4915DCB-C0B2-479A-B209-D473DB462FE7}"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Footer Placeholder 5"/>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7" name="Slide Number Placeholder 6"/>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7695627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defTabSz="914400">
              <a:defRPr/>
            </a:pPr>
            <a:fld id="{BC022874-74C4-44B5-A857-D7F3EFDD0E70}"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603340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0460"/>
            <a:ext cx="3943350" cy="8716412"/>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1257300" y="540460"/>
            <a:ext cx="11601450" cy="871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defTabSz="914400">
              <a:defRPr/>
            </a:pPr>
            <a:fld id="{76DF7FB9-1FA1-46A8-AF23-B03419E7A621}"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41753576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686535"/>
            <a:ext cx="13716000" cy="3580847"/>
          </a:xfrm>
        </p:spPr>
        <p:txBody>
          <a:bodyPr anchor="b">
            <a:normAutofit/>
          </a:bodyPr>
          <a:lstStyle>
            <a:lvl1pPr algn="ctr">
              <a:defRPr sz="8999"/>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286000" y="5402223"/>
            <a:ext cx="13716000" cy="2483260"/>
          </a:xfrm>
        </p:spPr>
        <p:txBody>
          <a:bodyPr>
            <a:normAutofit/>
          </a:bodyPr>
          <a:lstStyle>
            <a:lvl1pPr marL="0" indent="0" algn="ctr">
              <a:buNone/>
              <a:defRPr sz="3600">
                <a:solidFill>
                  <a:schemeClr val="tx1">
                    <a:lumMod val="75000"/>
                    <a:lumOff val="25000"/>
                  </a:schemeClr>
                </a:solidFill>
              </a:defRPr>
            </a:lvl1pPr>
            <a:lvl2pPr marL="685709" indent="0" algn="ctr">
              <a:buNone/>
              <a:defRPr sz="4199"/>
            </a:lvl2pPr>
            <a:lvl3pPr marL="1371417" indent="0" algn="ctr">
              <a:buNone/>
              <a:defRPr sz="3600"/>
            </a:lvl3pPr>
            <a:lvl4pPr marL="2057126" indent="0" algn="ctr">
              <a:buNone/>
              <a:defRPr sz="3000"/>
            </a:lvl4pPr>
            <a:lvl5pPr marL="2742834" indent="0" algn="ctr">
              <a:buNone/>
              <a:defRPr sz="3000"/>
            </a:lvl5pPr>
            <a:lvl6pPr marL="3428543" indent="0" algn="ctr">
              <a:buNone/>
              <a:defRPr sz="3000"/>
            </a:lvl6pPr>
            <a:lvl7pPr marL="4114251" indent="0" algn="ctr">
              <a:buNone/>
              <a:defRPr sz="3000"/>
            </a:lvl7pPr>
            <a:lvl8pPr marL="4799960" indent="0" algn="ctr">
              <a:buNone/>
              <a:defRPr sz="3000"/>
            </a:lvl8pPr>
            <a:lvl9pPr marL="5485668" indent="0" algn="ctr">
              <a:buNone/>
              <a:defRPr sz="3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pPr defTabSz="914400">
              <a:defRPr/>
            </a:pPr>
            <a:fld id="{31A37BA3-56E9-4B74-9BC9-87A6B730E7ED}"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36048976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defTabSz="914400">
              <a:defRPr/>
            </a:pPr>
            <a:fld id="{7BEA0812-A603-4609-95B7-EB9C250595AD}"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4214675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247775" y="2568238"/>
            <a:ext cx="15773400" cy="4276152"/>
          </a:xfrm>
        </p:spPr>
        <p:txBody>
          <a:bodyPr anchor="b">
            <a:normAutofit/>
          </a:bodyPr>
          <a:lstStyle>
            <a:lvl1pPr>
              <a:defRPr sz="8999" b="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47775" y="6827897"/>
            <a:ext cx="15773400" cy="2249933"/>
          </a:xfrm>
        </p:spPr>
        <p:txBody>
          <a:bodyPr anchor="t">
            <a:normAutofit/>
          </a:bodyPr>
          <a:lstStyle>
            <a:lvl1pPr marL="0" indent="0">
              <a:buNone/>
              <a:defRPr sz="3600">
                <a:solidFill>
                  <a:schemeClr val="tx1">
                    <a:lumMod val="75000"/>
                    <a:lumOff val="25000"/>
                  </a:schemeClr>
                </a:solidFill>
              </a:defRPr>
            </a:lvl1pPr>
            <a:lvl2pPr marL="685709" indent="0">
              <a:buNone/>
              <a:defRPr sz="2700">
                <a:solidFill>
                  <a:schemeClr val="tx1">
                    <a:tint val="75000"/>
                  </a:schemeClr>
                </a:solidFill>
              </a:defRPr>
            </a:lvl2pPr>
            <a:lvl3pPr marL="1371417" indent="0">
              <a:buNone/>
              <a:defRPr sz="2400">
                <a:solidFill>
                  <a:schemeClr val="tx1">
                    <a:tint val="75000"/>
                  </a:schemeClr>
                </a:solidFill>
              </a:defRPr>
            </a:lvl3pPr>
            <a:lvl4pPr marL="2057126" indent="0">
              <a:buNone/>
              <a:defRPr sz="2100">
                <a:solidFill>
                  <a:schemeClr val="tx1">
                    <a:tint val="75000"/>
                  </a:schemeClr>
                </a:solidFill>
              </a:defRPr>
            </a:lvl4pPr>
            <a:lvl5pPr marL="2742834" indent="0">
              <a:buNone/>
              <a:defRPr sz="2100">
                <a:solidFill>
                  <a:schemeClr val="tx1">
                    <a:tint val="75000"/>
                  </a:schemeClr>
                </a:solidFill>
              </a:defRPr>
            </a:lvl5pPr>
            <a:lvl6pPr marL="3428543" indent="0">
              <a:buNone/>
              <a:defRPr sz="2100">
                <a:solidFill>
                  <a:schemeClr val="tx1">
                    <a:tint val="75000"/>
                  </a:schemeClr>
                </a:solidFill>
              </a:defRPr>
            </a:lvl6pPr>
            <a:lvl7pPr marL="4114251" indent="0">
              <a:buNone/>
              <a:defRPr sz="2100">
                <a:solidFill>
                  <a:schemeClr val="tx1">
                    <a:tint val="75000"/>
                  </a:schemeClr>
                </a:solidFill>
              </a:defRPr>
            </a:lvl7pPr>
            <a:lvl8pPr marL="4799960" indent="0">
              <a:buNone/>
              <a:defRPr sz="2100">
                <a:solidFill>
                  <a:schemeClr val="tx1">
                    <a:tint val="75000"/>
                  </a:schemeClr>
                </a:solidFill>
              </a:defRPr>
            </a:lvl8pPr>
            <a:lvl9pPr marL="5485668" indent="0">
              <a:buNone/>
              <a:defRPr sz="21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pPr defTabSz="914400">
              <a:defRPr/>
            </a:pPr>
            <a:fld id="{5CF72810-2928-453A-B6CF-434AA1BEE027}"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26857845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267691" y="2742777"/>
            <a:ext cx="7772400" cy="652599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9258300" y="2742777"/>
            <a:ext cx="7772400" cy="652599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pPr defTabSz="914400">
              <a:defRPr/>
            </a:pPr>
            <a:fld id="{619FF99B-0E0A-4162-8119-56777BF285ED}"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Footer Placeholder 5"/>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7" name="Slide Number Placeholder 6"/>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23870552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67691" y="2522387"/>
            <a:ext cx="7734300" cy="1238357"/>
          </a:xfrm>
        </p:spPr>
        <p:txBody>
          <a:bodyPr anchor="b">
            <a:normAutofit/>
          </a:bodyPr>
          <a:lstStyle>
            <a:lvl1pPr marL="0" indent="0">
              <a:spcBef>
                <a:spcPts val="0"/>
              </a:spcBef>
              <a:buNone/>
              <a:defRPr sz="3600" b="1"/>
            </a:lvl1pPr>
            <a:lvl2pPr marL="685709" indent="0">
              <a:buNone/>
              <a:defRPr sz="3000" b="1"/>
            </a:lvl2pPr>
            <a:lvl3pPr marL="1371417" indent="0">
              <a:buNone/>
              <a:defRPr sz="2700" b="1"/>
            </a:lvl3pPr>
            <a:lvl4pPr marL="2057126" indent="0">
              <a:buNone/>
              <a:defRPr sz="2400" b="1"/>
            </a:lvl4pPr>
            <a:lvl5pPr marL="2742834" indent="0">
              <a:buNone/>
              <a:defRPr sz="2400" b="1"/>
            </a:lvl5pPr>
            <a:lvl6pPr marL="3428543" indent="0">
              <a:buNone/>
              <a:defRPr sz="2400" b="1"/>
            </a:lvl6pPr>
            <a:lvl7pPr marL="4114251" indent="0">
              <a:buNone/>
              <a:defRPr sz="2400" b="1"/>
            </a:lvl7pPr>
            <a:lvl8pPr marL="4799960" indent="0">
              <a:buNone/>
              <a:defRPr sz="2400" b="1"/>
            </a:lvl8pPr>
            <a:lvl9pPr marL="5485668" indent="0">
              <a:buNone/>
              <a:defRPr sz="2400" b="1"/>
            </a:lvl9pPr>
          </a:lstStyle>
          <a:p>
            <a:pPr lvl="0"/>
            <a:r>
              <a:rPr lang="ja-JP" altLang="en-US" smtClean="0"/>
              <a:t>マスター テキストの書式設定</a:t>
            </a:r>
          </a:p>
        </p:txBody>
      </p:sp>
      <p:sp>
        <p:nvSpPr>
          <p:cNvPr id="4" name="Content Placeholder 3"/>
          <p:cNvSpPr>
            <a:spLocks noGrp="1"/>
          </p:cNvSpPr>
          <p:nvPr>
            <p:ph sz="half" idx="2"/>
          </p:nvPr>
        </p:nvSpPr>
        <p:spPr>
          <a:xfrm>
            <a:off x="1267691" y="3760745"/>
            <a:ext cx="7734300" cy="551993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9258301" y="2522387"/>
            <a:ext cx="7772402" cy="1238356"/>
          </a:xfrm>
        </p:spPr>
        <p:txBody>
          <a:bodyPr anchor="b"/>
          <a:lstStyle>
            <a:lvl1pPr marL="0" indent="0">
              <a:spcBef>
                <a:spcPts val="0"/>
              </a:spcBef>
              <a:buNone/>
              <a:defRPr sz="3600" b="1"/>
            </a:lvl1pPr>
            <a:lvl2pPr marL="685709" indent="0">
              <a:buNone/>
              <a:defRPr sz="3000" b="1"/>
            </a:lvl2pPr>
            <a:lvl3pPr marL="1371417" indent="0">
              <a:buNone/>
              <a:defRPr sz="2700" b="1"/>
            </a:lvl3pPr>
            <a:lvl4pPr marL="2057126" indent="0">
              <a:buNone/>
              <a:defRPr sz="2400" b="1"/>
            </a:lvl4pPr>
            <a:lvl5pPr marL="2742834" indent="0">
              <a:buNone/>
              <a:defRPr sz="2400" b="1"/>
            </a:lvl5pPr>
            <a:lvl6pPr marL="3428543" indent="0">
              <a:buNone/>
              <a:defRPr sz="2400" b="1"/>
            </a:lvl6pPr>
            <a:lvl7pPr marL="4114251" indent="0">
              <a:buNone/>
              <a:defRPr sz="2400" b="1"/>
            </a:lvl7pPr>
            <a:lvl8pPr marL="4799960" indent="0">
              <a:buNone/>
              <a:defRPr sz="2400" b="1"/>
            </a:lvl8pPr>
            <a:lvl9pPr marL="5485668" indent="0">
              <a:buNone/>
              <a:defRPr sz="24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9258301" y="3760745"/>
            <a:ext cx="7772402" cy="551993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Date Placeholder 6"/>
          <p:cNvSpPr>
            <a:spLocks noGrp="1"/>
          </p:cNvSpPr>
          <p:nvPr>
            <p:ph type="dt" sz="half" idx="10"/>
          </p:nvPr>
        </p:nvSpPr>
        <p:spPr/>
        <p:txBody>
          <a:bodyPr/>
          <a:lstStyle/>
          <a:p>
            <a:pPr defTabSz="914400">
              <a:defRPr/>
            </a:pPr>
            <a:fld id="{A807DB3D-EA3E-4BC8-A27F-5A5A37FBC724}"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8" name="Footer Placeholder 7"/>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9" name="Slide Number Placeholder 8"/>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10" name="Title 9"/>
          <p:cNvSpPr>
            <a:spLocks noGrp="1"/>
          </p:cNvSpPr>
          <p:nvPr>
            <p:ph type="title"/>
          </p:nvPr>
        </p:nvSpPr>
        <p:spPr/>
        <p:txBody>
          <a:bodyPr/>
          <a:lstStyle/>
          <a:p>
            <a:r>
              <a:rPr lang="ja-JP" altLang="en-US" smtClean="0"/>
              <a:t>マスター タイトルの書式設定</a:t>
            </a:r>
            <a:endParaRPr lang="en-US" dirty="0"/>
          </a:p>
        </p:txBody>
      </p:sp>
    </p:spTree>
    <p:extLst>
      <p:ext uri="{BB962C8B-B14F-4D97-AF65-F5344CB8AC3E}">
        <p14:creationId xmlns:p14="http://schemas.microsoft.com/office/powerpoint/2010/main" val="20701240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defTabSz="914400">
              <a:defRPr/>
            </a:pPr>
            <a:fld id="{19A5B222-2B1C-4721-999A-EAEE5AB635E9}"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4" name="Footer Placeholder 3"/>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Slide Number Placeholder 4"/>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Title 5"/>
          <p:cNvSpPr>
            <a:spLocks noGrp="1"/>
          </p:cNvSpPr>
          <p:nvPr>
            <p:ph type="title"/>
          </p:nvPr>
        </p:nvSpPr>
        <p:spPr/>
        <p:txBody>
          <a:bodyPr/>
          <a:lstStyle/>
          <a:p>
            <a:r>
              <a:rPr lang="ja-JP" altLang="en-US" smtClean="0"/>
              <a:t>マスター タイトルの書式設定</a:t>
            </a:r>
            <a:endParaRPr lang="en-US"/>
          </a:p>
        </p:txBody>
      </p:sp>
    </p:spTree>
    <p:extLst>
      <p:ext uri="{BB962C8B-B14F-4D97-AF65-F5344CB8AC3E}">
        <p14:creationId xmlns:p14="http://schemas.microsoft.com/office/powerpoint/2010/main" val="13990753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914400">
              <a:defRPr/>
            </a:pPr>
            <a:fld id="{35E77E2F-A6C4-4711-B326-A5F102C6AFB4}"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3" name="Footer Placeholder 2"/>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4" name="Slide Number Placeholder 3"/>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3043078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247775" y="2568238"/>
            <a:ext cx="15773400" cy="4276152"/>
          </a:xfrm>
        </p:spPr>
        <p:txBody>
          <a:bodyPr anchor="b">
            <a:normAutofit/>
          </a:bodyPr>
          <a:lstStyle>
            <a:lvl1pPr>
              <a:defRPr sz="8999" b="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47775" y="6827897"/>
            <a:ext cx="15773400" cy="2249933"/>
          </a:xfrm>
        </p:spPr>
        <p:txBody>
          <a:bodyPr anchor="t">
            <a:normAutofit/>
          </a:bodyPr>
          <a:lstStyle>
            <a:lvl1pPr marL="0" indent="0">
              <a:buNone/>
              <a:defRPr sz="3600">
                <a:solidFill>
                  <a:schemeClr val="tx1">
                    <a:lumMod val="75000"/>
                    <a:lumOff val="25000"/>
                  </a:schemeClr>
                </a:solidFill>
              </a:defRPr>
            </a:lvl1pPr>
            <a:lvl2pPr marL="685709" indent="0">
              <a:buNone/>
              <a:defRPr sz="2700">
                <a:solidFill>
                  <a:schemeClr val="tx1">
                    <a:tint val="75000"/>
                  </a:schemeClr>
                </a:solidFill>
              </a:defRPr>
            </a:lvl2pPr>
            <a:lvl3pPr marL="1371417" indent="0">
              <a:buNone/>
              <a:defRPr sz="2400">
                <a:solidFill>
                  <a:schemeClr val="tx1">
                    <a:tint val="75000"/>
                  </a:schemeClr>
                </a:solidFill>
              </a:defRPr>
            </a:lvl3pPr>
            <a:lvl4pPr marL="2057126" indent="0">
              <a:buNone/>
              <a:defRPr sz="2100">
                <a:solidFill>
                  <a:schemeClr val="tx1">
                    <a:tint val="75000"/>
                  </a:schemeClr>
                </a:solidFill>
              </a:defRPr>
            </a:lvl4pPr>
            <a:lvl5pPr marL="2742834" indent="0">
              <a:buNone/>
              <a:defRPr sz="2100">
                <a:solidFill>
                  <a:schemeClr val="tx1">
                    <a:tint val="75000"/>
                  </a:schemeClr>
                </a:solidFill>
              </a:defRPr>
            </a:lvl5pPr>
            <a:lvl6pPr marL="3428543" indent="0">
              <a:buNone/>
              <a:defRPr sz="2100">
                <a:solidFill>
                  <a:schemeClr val="tx1">
                    <a:tint val="75000"/>
                  </a:schemeClr>
                </a:solidFill>
              </a:defRPr>
            </a:lvl6pPr>
            <a:lvl7pPr marL="4114251" indent="0">
              <a:buNone/>
              <a:defRPr sz="2100">
                <a:solidFill>
                  <a:schemeClr val="tx1">
                    <a:tint val="75000"/>
                  </a:schemeClr>
                </a:solidFill>
              </a:defRPr>
            </a:lvl7pPr>
            <a:lvl8pPr marL="4799960" indent="0">
              <a:buNone/>
              <a:defRPr sz="2100">
                <a:solidFill>
                  <a:schemeClr val="tx1">
                    <a:tint val="75000"/>
                  </a:schemeClr>
                </a:solidFill>
              </a:defRPr>
            </a:lvl8pPr>
            <a:lvl9pPr marL="5485668" indent="0">
              <a:buNone/>
              <a:defRPr sz="21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pPr defTabSz="914400">
              <a:defRPr/>
            </a:pPr>
            <a:fld id="{4C1C6D2E-914D-4138-9CFE-11495B9874E5}"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33869776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61872" y="685695"/>
            <a:ext cx="5897880" cy="2399925"/>
          </a:xfrm>
        </p:spPr>
        <p:txBody>
          <a:bodyPr anchor="b">
            <a:normAutofit/>
          </a:bodyPr>
          <a:lstStyle>
            <a:lvl1pPr>
              <a:defRPr sz="4799"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7772400" y="1485671"/>
            <a:ext cx="9258300" cy="7314071"/>
          </a:xfrm>
        </p:spPr>
        <p:txBody>
          <a:bodyPr/>
          <a:lstStyle>
            <a:lvl1pPr>
              <a:defRPr sz="4799"/>
            </a:lvl1pPr>
            <a:lvl2pPr>
              <a:defRPr sz="4199"/>
            </a:lvl2pPr>
            <a:lvl3pPr>
              <a:defRPr sz="3600"/>
            </a:lvl3pPr>
            <a:lvl4pPr>
              <a:defRPr sz="3000"/>
            </a:lvl4pPr>
            <a:lvl5pPr>
              <a:defRPr sz="3000"/>
            </a:lvl5pPr>
            <a:lvl6pPr>
              <a:defRPr sz="3000"/>
            </a:lvl6pPr>
            <a:lvl7pPr>
              <a:defRPr sz="3000"/>
            </a:lvl7pPr>
            <a:lvl8pPr>
              <a:defRPr sz="3000"/>
            </a:lvl8pPr>
            <a:lvl9pPr>
              <a:defRPr sz="3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261872" y="3085623"/>
            <a:ext cx="5897880" cy="5714120"/>
          </a:xfrm>
        </p:spPr>
        <p:txBody>
          <a:bodyPr>
            <a:normAutofit/>
          </a:bodyPr>
          <a:lstStyle>
            <a:lvl1pPr marL="0" indent="0">
              <a:lnSpc>
                <a:spcPct val="90000"/>
              </a:lnSpc>
              <a:buNone/>
              <a:defRPr sz="2400"/>
            </a:lvl1pPr>
            <a:lvl2pPr marL="685709" indent="0">
              <a:buNone/>
              <a:defRPr sz="1800"/>
            </a:lvl2pPr>
            <a:lvl3pPr marL="1371417" indent="0">
              <a:buNone/>
              <a:defRPr sz="1500"/>
            </a:lvl3pPr>
            <a:lvl4pPr marL="2057126" indent="0">
              <a:buNone/>
              <a:defRPr sz="1350"/>
            </a:lvl4pPr>
            <a:lvl5pPr marL="2742834" indent="0">
              <a:buNone/>
              <a:defRPr sz="1350"/>
            </a:lvl5pPr>
            <a:lvl6pPr marL="3428543" indent="0">
              <a:buNone/>
              <a:defRPr sz="1350"/>
            </a:lvl6pPr>
            <a:lvl7pPr marL="4114251" indent="0">
              <a:buNone/>
              <a:defRPr sz="1350"/>
            </a:lvl7pPr>
            <a:lvl8pPr marL="4799960" indent="0">
              <a:buNone/>
              <a:defRPr sz="1350"/>
            </a:lvl8pPr>
            <a:lvl9pPr marL="5485668" indent="0">
              <a:buNone/>
              <a:defRPr sz="13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defTabSz="914400">
              <a:defRPr/>
            </a:pPr>
            <a:fld id="{E617036C-8260-4E30-8B8A-E1C297BBA063}"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Footer Placeholder 5"/>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7" name="Slide Number Placeholder 6"/>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4509224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61872" y="685694"/>
            <a:ext cx="5897880" cy="2399930"/>
          </a:xfrm>
        </p:spPr>
        <p:txBody>
          <a:bodyPr anchor="b">
            <a:normAutofit/>
          </a:bodyPr>
          <a:lstStyle>
            <a:lvl1pPr>
              <a:defRPr sz="4799"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7772400" y="1485671"/>
            <a:ext cx="9258300" cy="7314071"/>
          </a:xfrm>
        </p:spPr>
        <p:txBody>
          <a:bodyPr/>
          <a:lstStyle>
            <a:lvl1pPr marL="0" indent="0">
              <a:buNone/>
              <a:defRPr sz="4799"/>
            </a:lvl1pPr>
            <a:lvl2pPr marL="685709" indent="0">
              <a:buNone/>
              <a:defRPr sz="4199"/>
            </a:lvl2pPr>
            <a:lvl3pPr marL="1371417" indent="0">
              <a:buNone/>
              <a:defRPr sz="3600"/>
            </a:lvl3pPr>
            <a:lvl4pPr marL="2057126" indent="0">
              <a:buNone/>
              <a:defRPr sz="3000"/>
            </a:lvl4pPr>
            <a:lvl5pPr marL="2742834" indent="0">
              <a:buNone/>
              <a:defRPr sz="3000"/>
            </a:lvl5pPr>
            <a:lvl6pPr marL="3428543" indent="0">
              <a:buNone/>
              <a:defRPr sz="3000"/>
            </a:lvl6pPr>
            <a:lvl7pPr marL="4114251" indent="0">
              <a:buNone/>
              <a:defRPr sz="3000"/>
            </a:lvl7pPr>
            <a:lvl8pPr marL="4799960" indent="0">
              <a:buNone/>
              <a:defRPr sz="3000"/>
            </a:lvl8pPr>
            <a:lvl9pPr marL="5485668" indent="0">
              <a:buNone/>
              <a:defRPr sz="3000"/>
            </a:lvl9pPr>
          </a:lstStyle>
          <a:p>
            <a:r>
              <a:rPr lang="ja-JP" altLang="en-US" smtClean="0"/>
              <a:t>図を追加</a:t>
            </a:r>
            <a:endParaRPr lang="en-US" dirty="0"/>
          </a:p>
        </p:txBody>
      </p:sp>
      <p:sp>
        <p:nvSpPr>
          <p:cNvPr id="4" name="Text Placeholder 3"/>
          <p:cNvSpPr>
            <a:spLocks noGrp="1"/>
          </p:cNvSpPr>
          <p:nvPr>
            <p:ph type="body" sz="half" idx="2"/>
          </p:nvPr>
        </p:nvSpPr>
        <p:spPr>
          <a:xfrm>
            <a:off x="1261872" y="3085624"/>
            <a:ext cx="5897880" cy="5714118"/>
          </a:xfrm>
        </p:spPr>
        <p:txBody>
          <a:bodyPr>
            <a:normAutofit/>
          </a:bodyPr>
          <a:lstStyle>
            <a:lvl1pPr marL="0" indent="0">
              <a:lnSpc>
                <a:spcPct val="90000"/>
              </a:lnSpc>
              <a:buNone/>
              <a:defRPr sz="2400"/>
            </a:lvl1pPr>
            <a:lvl2pPr marL="685709" indent="0">
              <a:buNone/>
              <a:defRPr sz="1800"/>
            </a:lvl2pPr>
            <a:lvl3pPr marL="1371417" indent="0">
              <a:buNone/>
              <a:defRPr sz="1500"/>
            </a:lvl3pPr>
            <a:lvl4pPr marL="2057126" indent="0">
              <a:buNone/>
              <a:defRPr sz="1350"/>
            </a:lvl4pPr>
            <a:lvl5pPr marL="2742834" indent="0">
              <a:buNone/>
              <a:defRPr sz="1350"/>
            </a:lvl5pPr>
            <a:lvl6pPr marL="3428543" indent="0">
              <a:buNone/>
              <a:defRPr sz="1350"/>
            </a:lvl6pPr>
            <a:lvl7pPr marL="4114251" indent="0">
              <a:buNone/>
              <a:defRPr sz="1350"/>
            </a:lvl7pPr>
            <a:lvl8pPr marL="4799960" indent="0">
              <a:buNone/>
              <a:defRPr sz="1350"/>
            </a:lvl8pPr>
            <a:lvl9pPr marL="5485668" indent="0">
              <a:buNone/>
              <a:defRPr sz="13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defTabSz="914400">
              <a:defRPr/>
            </a:pPr>
            <a:fld id="{29710564-CF39-4A2E-A6DD-B2C469A237FD}"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Footer Placeholder 5"/>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7" name="Slide Number Placeholder 6"/>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5531876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defTabSz="914400">
              <a:defRPr/>
            </a:pPr>
            <a:fld id="{4FBB00A8-F816-4C17-B763-B695180A1C36}"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35561864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0460"/>
            <a:ext cx="3943350" cy="8716412"/>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1257300" y="540460"/>
            <a:ext cx="11601450" cy="871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pPr defTabSz="914400">
              <a:defRPr/>
            </a:pPr>
            <a:fld id="{44C3AD65-19D8-4059-B09D-3D008EDF1A83}"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Footer Placeholder 4"/>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Slide Number Placeholder 5"/>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42224252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 y="9599719"/>
            <a:ext cx="18288000" cy="6856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2" y="9500008"/>
            <a:ext cx="18288000" cy="997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645920" y="1138252"/>
            <a:ext cx="15087600" cy="5348415"/>
          </a:xfrm>
        </p:spPr>
        <p:txBody>
          <a:bodyPr anchor="b">
            <a:normAutofit/>
          </a:bodyPr>
          <a:lstStyle>
            <a:lvl1pPr algn="l">
              <a:lnSpc>
                <a:spcPct val="85000"/>
              </a:lnSpc>
              <a:defRPr sz="11998" spc="-75" baseline="0">
                <a:solidFill>
                  <a:schemeClr val="tx1">
                    <a:lumMod val="85000"/>
                    <a:lumOff val="15000"/>
                  </a:schemeClr>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650077" y="6682400"/>
            <a:ext cx="15087600" cy="1714236"/>
          </a:xfrm>
        </p:spPr>
        <p:txBody>
          <a:bodyPr lIns="91440" rIns="91440">
            <a:normAutofit/>
          </a:bodyPr>
          <a:lstStyle>
            <a:lvl1pPr marL="0" indent="0" algn="l">
              <a:buNone/>
              <a:defRPr sz="3600" cap="all" spc="300" baseline="0">
                <a:solidFill>
                  <a:schemeClr val="tx2"/>
                </a:solidFill>
                <a:latin typeface="+mj-lt"/>
              </a:defRPr>
            </a:lvl1pPr>
            <a:lvl2pPr marL="685709" indent="0" algn="ctr">
              <a:buNone/>
              <a:defRPr sz="3600"/>
            </a:lvl2pPr>
            <a:lvl3pPr marL="1371417" indent="0" algn="ctr">
              <a:buNone/>
              <a:defRPr sz="3600"/>
            </a:lvl3pPr>
            <a:lvl4pPr marL="2057126" indent="0" algn="ctr">
              <a:buNone/>
              <a:defRPr sz="3000"/>
            </a:lvl4pPr>
            <a:lvl5pPr marL="2742834" indent="0" algn="ctr">
              <a:buNone/>
              <a:defRPr sz="3000"/>
            </a:lvl5pPr>
            <a:lvl6pPr marL="3428543" indent="0" algn="ctr">
              <a:buNone/>
              <a:defRPr sz="3000"/>
            </a:lvl6pPr>
            <a:lvl7pPr marL="4114251" indent="0" algn="ctr">
              <a:buNone/>
              <a:defRPr sz="3000"/>
            </a:lvl7pPr>
            <a:lvl8pPr marL="4799960" indent="0" algn="ctr">
              <a:buNone/>
              <a:defRPr sz="3000"/>
            </a:lvl8pPr>
            <a:lvl9pPr marL="5485668" indent="0" algn="ctr">
              <a:buNone/>
              <a:defRPr sz="3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pPr defTabSz="1371417"/>
            <a:fld id="{9B335B7E-8913-4C24-88D4-D57C40ED256C}" type="datetime1">
              <a:rPr lang="ja-JP" altLang="en-US" smtClean="0"/>
              <a:t>2018/12/12</a:t>
            </a:fld>
            <a:endParaRPr lang="ja-JP" altLang="en-US"/>
          </a:p>
        </p:txBody>
      </p:sp>
      <p:sp>
        <p:nvSpPr>
          <p:cNvPr id="5" name="Footer Placeholder 4"/>
          <p:cNvSpPr>
            <a:spLocks noGrp="1"/>
          </p:cNvSpPr>
          <p:nvPr>
            <p:ph type="ftr" sz="quarter" idx="11"/>
          </p:nvPr>
        </p:nvSpPr>
        <p:spPr/>
        <p:txBody>
          <a:bodyPr/>
          <a:lstStyle/>
          <a:p>
            <a:pPr defTabSz="1371417"/>
            <a:endParaRPr lang="ja-JP" altLang="en-US"/>
          </a:p>
        </p:txBody>
      </p:sp>
      <p:sp>
        <p:nvSpPr>
          <p:cNvPr id="6" name="Slide Number Placeholder 5"/>
          <p:cNvSpPr>
            <a:spLocks noGrp="1"/>
          </p:cNvSpPr>
          <p:nvPr>
            <p:ph type="sldNum" sz="quarter" idx="12"/>
          </p:nvPr>
        </p:nvSpPr>
        <p:spPr/>
        <p:txBody>
          <a:bodyPr/>
          <a:lstStyle/>
          <a:p>
            <a:pPr defTabSz="1371417"/>
            <a:fld id="{45D7238F-B44F-4133-BCBF-72E7FB233DFB}" type="slidenum">
              <a:rPr lang="ja-JP" altLang="en-US" smtClean="0"/>
              <a:pPr defTabSz="1371417"/>
              <a:t>‹#›</a:t>
            </a:fld>
            <a:endParaRPr lang="ja-JP" altLang="en-US"/>
          </a:p>
        </p:txBody>
      </p:sp>
      <p:cxnSp>
        <p:nvCxnSpPr>
          <p:cNvPr id="9" name="Straight Connector 8"/>
          <p:cNvCxnSpPr/>
          <p:nvPr/>
        </p:nvCxnSpPr>
        <p:spPr>
          <a:xfrm>
            <a:off x="1811487" y="6514095"/>
            <a:ext cx="1481328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81657"/>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defTabSz="1371417"/>
            <a:fld id="{9D058693-3595-41B1-8D72-015DB9F11E61}" type="datetime1">
              <a:rPr lang="ja-JP" altLang="en-US" smtClean="0"/>
              <a:t>2018/12/12</a:t>
            </a:fld>
            <a:endParaRPr lang="ja-JP" altLang="en-US"/>
          </a:p>
        </p:txBody>
      </p:sp>
      <p:sp>
        <p:nvSpPr>
          <p:cNvPr id="5" name="Footer Placeholder 4"/>
          <p:cNvSpPr>
            <a:spLocks noGrp="1"/>
          </p:cNvSpPr>
          <p:nvPr>
            <p:ph type="ftr" sz="quarter" idx="11"/>
          </p:nvPr>
        </p:nvSpPr>
        <p:spPr/>
        <p:txBody>
          <a:bodyPr/>
          <a:lstStyle/>
          <a:p>
            <a:pPr defTabSz="1371417"/>
            <a:endParaRPr lang="ja-JP" altLang="en-US"/>
          </a:p>
        </p:txBody>
      </p:sp>
      <p:sp>
        <p:nvSpPr>
          <p:cNvPr id="6" name="Slide Number Placeholder 5"/>
          <p:cNvSpPr>
            <a:spLocks noGrp="1"/>
          </p:cNvSpPr>
          <p:nvPr>
            <p:ph type="sldNum" sz="quarter" idx="12"/>
          </p:nvPr>
        </p:nvSpPr>
        <p:spPr/>
        <p:txBody>
          <a:bodyPr/>
          <a:lstStyle/>
          <a:p>
            <a:pPr defTabSz="1371417"/>
            <a:fld id="{45D7238F-B44F-4133-BCBF-72E7FB233DFB}" type="slidenum">
              <a:rPr lang="ja-JP" altLang="en-US" smtClean="0"/>
              <a:pPr defTabSz="1371417"/>
              <a:t>‹#›</a:t>
            </a:fld>
            <a:endParaRPr lang="ja-JP" altLang="en-US"/>
          </a:p>
        </p:txBody>
      </p:sp>
    </p:spTree>
    <p:extLst>
      <p:ext uri="{BB962C8B-B14F-4D97-AF65-F5344CB8AC3E}">
        <p14:creationId xmlns:p14="http://schemas.microsoft.com/office/powerpoint/2010/main" val="32536280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4763" y="9599719"/>
            <a:ext cx="18283238" cy="6856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23" y="9500008"/>
            <a:ext cx="18283238" cy="959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45920" y="1138252"/>
            <a:ext cx="15087600" cy="5348415"/>
          </a:xfrm>
        </p:spPr>
        <p:txBody>
          <a:bodyPr anchor="b" anchorCtr="0">
            <a:normAutofit/>
          </a:bodyPr>
          <a:lstStyle>
            <a:lvl1pPr>
              <a:lnSpc>
                <a:spcPct val="85000"/>
              </a:lnSpc>
              <a:defRPr sz="11998" b="0">
                <a:solidFill>
                  <a:schemeClr val="tx1">
                    <a:lumMod val="85000"/>
                    <a:lumOff val="1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645920" y="6678661"/>
            <a:ext cx="15087600" cy="1714236"/>
          </a:xfrm>
        </p:spPr>
        <p:txBody>
          <a:bodyPr lIns="91440" rIns="91440" anchor="t" anchorCtr="0">
            <a:normAutofit/>
          </a:bodyPr>
          <a:lstStyle>
            <a:lvl1pPr marL="0" indent="0">
              <a:buNone/>
              <a:defRPr sz="3600" cap="all" spc="300" baseline="0">
                <a:solidFill>
                  <a:schemeClr val="tx2"/>
                </a:solidFill>
                <a:latin typeface="+mj-lt"/>
              </a:defRPr>
            </a:lvl1pPr>
            <a:lvl2pPr marL="685709" indent="0">
              <a:buNone/>
              <a:defRPr sz="2700">
                <a:solidFill>
                  <a:schemeClr val="tx1">
                    <a:tint val="75000"/>
                  </a:schemeClr>
                </a:solidFill>
              </a:defRPr>
            </a:lvl2pPr>
            <a:lvl3pPr marL="1371417" indent="0">
              <a:buNone/>
              <a:defRPr sz="2400">
                <a:solidFill>
                  <a:schemeClr val="tx1">
                    <a:tint val="75000"/>
                  </a:schemeClr>
                </a:solidFill>
              </a:defRPr>
            </a:lvl3pPr>
            <a:lvl4pPr marL="2057126" indent="0">
              <a:buNone/>
              <a:defRPr sz="2100">
                <a:solidFill>
                  <a:schemeClr val="tx1">
                    <a:tint val="75000"/>
                  </a:schemeClr>
                </a:solidFill>
              </a:defRPr>
            </a:lvl4pPr>
            <a:lvl5pPr marL="2742834" indent="0">
              <a:buNone/>
              <a:defRPr sz="2100">
                <a:solidFill>
                  <a:schemeClr val="tx1">
                    <a:tint val="75000"/>
                  </a:schemeClr>
                </a:solidFill>
              </a:defRPr>
            </a:lvl5pPr>
            <a:lvl6pPr marL="3428543" indent="0">
              <a:buNone/>
              <a:defRPr sz="2100">
                <a:solidFill>
                  <a:schemeClr val="tx1">
                    <a:tint val="75000"/>
                  </a:schemeClr>
                </a:solidFill>
              </a:defRPr>
            </a:lvl6pPr>
            <a:lvl7pPr marL="4114251" indent="0">
              <a:buNone/>
              <a:defRPr sz="2100">
                <a:solidFill>
                  <a:schemeClr val="tx1">
                    <a:tint val="75000"/>
                  </a:schemeClr>
                </a:solidFill>
              </a:defRPr>
            </a:lvl7pPr>
            <a:lvl8pPr marL="4799960" indent="0">
              <a:buNone/>
              <a:defRPr sz="2100">
                <a:solidFill>
                  <a:schemeClr val="tx1">
                    <a:tint val="75000"/>
                  </a:schemeClr>
                </a:solidFill>
              </a:defRPr>
            </a:lvl8pPr>
            <a:lvl9pPr marL="5485668" indent="0">
              <a:buNone/>
              <a:defRPr sz="21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pPr defTabSz="1371417"/>
            <a:fld id="{823AD467-3871-4833-8774-354FF654EAEC}" type="datetime1">
              <a:rPr lang="ja-JP" altLang="en-US" smtClean="0"/>
              <a:t>2018/12/12</a:t>
            </a:fld>
            <a:endParaRPr lang="ja-JP" altLang="en-US"/>
          </a:p>
        </p:txBody>
      </p:sp>
      <p:sp>
        <p:nvSpPr>
          <p:cNvPr id="5" name="Footer Placeholder 4"/>
          <p:cNvSpPr>
            <a:spLocks noGrp="1"/>
          </p:cNvSpPr>
          <p:nvPr>
            <p:ph type="ftr" sz="quarter" idx="11"/>
          </p:nvPr>
        </p:nvSpPr>
        <p:spPr/>
        <p:txBody>
          <a:bodyPr/>
          <a:lstStyle/>
          <a:p>
            <a:pPr defTabSz="1371417"/>
            <a:endParaRPr lang="ja-JP" altLang="en-US"/>
          </a:p>
        </p:txBody>
      </p:sp>
      <p:sp>
        <p:nvSpPr>
          <p:cNvPr id="6" name="Slide Number Placeholder 5"/>
          <p:cNvSpPr>
            <a:spLocks noGrp="1"/>
          </p:cNvSpPr>
          <p:nvPr>
            <p:ph type="sldNum" sz="quarter" idx="12"/>
          </p:nvPr>
        </p:nvSpPr>
        <p:spPr/>
        <p:txBody>
          <a:bodyPr/>
          <a:lstStyle/>
          <a:p>
            <a:pPr defTabSz="1371417"/>
            <a:fld id="{45D7238F-B44F-4133-BCBF-72E7FB233DFB}" type="slidenum">
              <a:rPr lang="ja-JP" altLang="en-US" smtClean="0"/>
              <a:pPr defTabSz="1371417"/>
              <a:t>‹#›</a:t>
            </a:fld>
            <a:endParaRPr lang="ja-JP" altLang="en-US"/>
          </a:p>
        </p:txBody>
      </p:sp>
      <p:cxnSp>
        <p:nvCxnSpPr>
          <p:cNvPr id="9" name="Straight Connector 8"/>
          <p:cNvCxnSpPr/>
          <p:nvPr/>
        </p:nvCxnSpPr>
        <p:spPr>
          <a:xfrm>
            <a:off x="1811487" y="6514095"/>
            <a:ext cx="1481328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87505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645920" y="429839"/>
            <a:ext cx="15087600" cy="2175800"/>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645920" y="2768175"/>
            <a:ext cx="7406640" cy="603410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9326880" y="2768175"/>
            <a:ext cx="7406640" cy="603410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pPr defTabSz="1371417"/>
            <a:fld id="{B8B67EA9-E327-4849-A574-691452F57B18}" type="datetime1">
              <a:rPr lang="ja-JP" altLang="en-US" smtClean="0"/>
              <a:t>2018/12/12</a:t>
            </a:fld>
            <a:endParaRPr lang="ja-JP" altLang="en-US"/>
          </a:p>
        </p:txBody>
      </p:sp>
      <p:sp>
        <p:nvSpPr>
          <p:cNvPr id="6" name="Footer Placeholder 5"/>
          <p:cNvSpPr>
            <a:spLocks noGrp="1"/>
          </p:cNvSpPr>
          <p:nvPr>
            <p:ph type="ftr" sz="quarter" idx="11"/>
          </p:nvPr>
        </p:nvSpPr>
        <p:spPr/>
        <p:txBody>
          <a:bodyPr/>
          <a:lstStyle/>
          <a:p>
            <a:pPr defTabSz="1371417"/>
            <a:endParaRPr lang="ja-JP" altLang="en-US"/>
          </a:p>
        </p:txBody>
      </p:sp>
      <p:sp>
        <p:nvSpPr>
          <p:cNvPr id="7" name="Slide Number Placeholder 6"/>
          <p:cNvSpPr>
            <a:spLocks noGrp="1"/>
          </p:cNvSpPr>
          <p:nvPr>
            <p:ph type="sldNum" sz="quarter" idx="12"/>
          </p:nvPr>
        </p:nvSpPr>
        <p:spPr/>
        <p:txBody>
          <a:bodyPr/>
          <a:lstStyle/>
          <a:p>
            <a:pPr defTabSz="1371417"/>
            <a:fld id="{45D7238F-B44F-4133-BCBF-72E7FB233DFB}" type="slidenum">
              <a:rPr lang="ja-JP" altLang="en-US" smtClean="0"/>
              <a:pPr defTabSz="1371417"/>
              <a:t>‹#›</a:t>
            </a:fld>
            <a:endParaRPr lang="ja-JP" altLang="en-US"/>
          </a:p>
        </p:txBody>
      </p:sp>
    </p:spTree>
    <p:extLst>
      <p:ext uri="{BB962C8B-B14F-4D97-AF65-F5344CB8AC3E}">
        <p14:creationId xmlns:p14="http://schemas.microsoft.com/office/powerpoint/2010/main" val="6746323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645920" y="429839"/>
            <a:ext cx="15087600" cy="217580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645920" y="2768651"/>
            <a:ext cx="7406640" cy="1104253"/>
          </a:xfrm>
        </p:spPr>
        <p:txBody>
          <a:bodyPr lIns="91440" rIns="91440" anchor="ctr">
            <a:normAutofit/>
          </a:bodyPr>
          <a:lstStyle>
            <a:lvl1pPr marL="0" indent="0">
              <a:buNone/>
              <a:defRPr sz="3000" b="0" cap="all" baseline="0">
                <a:solidFill>
                  <a:schemeClr val="tx2"/>
                </a:solidFill>
              </a:defRPr>
            </a:lvl1pPr>
            <a:lvl2pPr marL="685709" indent="0">
              <a:buNone/>
              <a:defRPr sz="3000" b="1"/>
            </a:lvl2pPr>
            <a:lvl3pPr marL="1371417" indent="0">
              <a:buNone/>
              <a:defRPr sz="2700" b="1"/>
            </a:lvl3pPr>
            <a:lvl4pPr marL="2057126" indent="0">
              <a:buNone/>
              <a:defRPr sz="2400" b="1"/>
            </a:lvl4pPr>
            <a:lvl5pPr marL="2742834" indent="0">
              <a:buNone/>
              <a:defRPr sz="2400" b="1"/>
            </a:lvl5pPr>
            <a:lvl6pPr marL="3428543" indent="0">
              <a:buNone/>
              <a:defRPr sz="2400" b="1"/>
            </a:lvl6pPr>
            <a:lvl7pPr marL="4114251" indent="0">
              <a:buNone/>
              <a:defRPr sz="2400" b="1"/>
            </a:lvl7pPr>
            <a:lvl8pPr marL="4799960" indent="0">
              <a:buNone/>
              <a:defRPr sz="2400" b="1"/>
            </a:lvl8pPr>
            <a:lvl9pPr marL="5485668" indent="0">
              <a:buNone/>
              <a:defRPr sz="2400" b="1"/>
            </a:lvl9pPr>
          </a:lstStyle>
          <a:p>
            <a:pPr lvl="0"/>
            <a:r>
              <a:rPr lang="ja-JP" altLang="en-US" smtClean="0"/>
              <a:t>マスター テキストの書式設定</a:t>
            </a:r>
          </a:p>
        </p:txBody>
      </p:sp>
      <p:sp>
        <p:nvSpPr>
          <p:cNvPr id="4" name="Content Placeholder 3"/>
          <p:cNvSpPr>
            <a:spLocks noGrp="1"/>
          </p:cNvSpPr>
          <p:nvPr>
            <p:ph sz="half" idx="2"/>
          </p:nvPr>
        </p:nvSpPr>
        <p:spPr>
          <a:xfrm>
            <a:off x="1645920" y="3872905"/>
            <a:ext cx="7406640" cy="492937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9326880" y="2768651"/>
            <a:ext cx="7406640" cy="1104253"/>
          </a:xfrm>
        </p:spPr>
        <p:txBody>
          <a:bodyPr lIns="91440" rIns="91440" anchor="ctr">
            <a:normAutofit/>
          </a:bodyPr>
          <a:lstStyle>
            <a:lvl1pPr marL="0" indent="0">
              <a:buNone/>
              <a:defRPr sz="3000" b="0" cap="all" baseline="0">
                <a:solidFill>
                  <a:schemeClr val="tx2"/>
                </a:solidFill>
              </a:defRPr>
            </a:lvl1pPr>
            <a:lvl2pPr marL="685709" indent="0">
              <a:buNone/>
              <a:defRPr sz="3000" b="1"/>
            </a:lvl2pPr>
            <a:lvl3pPr marL="1371417" indent="0">
              <a:buNone/>
              <a:defRPr sz="2700" b="1"/>
            </a:lvl3pPr>
            <a:lvl4pPr marL="2057126" indent="0">
              <a:buNone/>
              <a:defRPr sz="2400" b="1"/>
            </a:lvl4pPr>
            <a:lvl5pPr marL="2742834" indent="0">
              <a:buNone/>
              <a:defRPr sz="2400" b="1"/>
            </a:lvl5pPr>
            <a:lvl6pPr marL="3428543" indent="0">
              <a:buNone/>
              <a:defRPr sz="2400" b="1"/>
            </a:lvl6pPr>
            <a:lvl7pPr marL="4114251" indent="0">
              <a:buNone/>
              <a:defRPr sz="2400" b="1"/>
            </a:lvl7pPr>
            <a:lvl8pPr marL="4799960" indent="0">
              <a:buNone/>
              <a:defRPr sz="2400" b="1"/>
            </a:lvl8pPr>
            <a:lvl9pPr marL="5485668" indent="0">
              <a:buNone/>
              <a:defRPr sz="24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9326880" y="3872904"/>
            <a:ext cx="7406640" cy="492937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pPr defTabSz="1371417"/>
            <a:fld id="{4CFB9C40-BB77-4F16-8FA7-925E27063671}" type="datetime1">
              <a:rPr lang="ja-JP" altLang="en-US" smtClean="0"/>
              <a:t>2018/12/12</a:t>
            </a:fld>
            <a:endParaRPr lang="ja-JP" altLang="en-US"/>
          </a:p>
        </p:txBody>
      </p:sp>
      <p:sp>
        <p:nvSpPr>
          <p:cNvPr id="8" name="Footer Placeholder 7"/>
          <p:cNvSpPr>
            <a:spLocks noGrp="1"/>
          </p:cNvSpPr>
          <p:nvPr>
            <p:ph type="ftr" sz="quarter" idx="11"/>
          </p:nvPr>
        </p:nvSpPr>
        <p:spPr/>
        <p:txBody>
          <a:bodyPr/>
          <a:lstStyle/>
          <a:p>
            <a:pPr defTabSz="1371417"/>
            <a:endParaRPr lang="ja-JP" altLang="en-US"/>
          </a:p>
        </p:txBody>
      </p:sp>
      <p:sp>
        <p:nvSpPr>
          <p:cNvPr id="9" name="Slide Number Placeholder 8"/>
          <p:cNvSpPr>
            <a:spLocks noGrp="1"/>
          </p:cNvSpPr>
          <p:nvPr>
            <p:ph type="sldNum" sz="quarter" idx="12"/>
          </p:nvPr>
        </p:nvSpPr>
        <p:spPr/>
        <p:txBody>
          <a:bodyPr/>
          <a:lstStyle/>
          <a:p>
            <a:pPr defTabSz="1371417"/>
            <a:fld id="{45D7238F-B44F-4133-BCBF-72E7FB233DFB}" type="slidenum">
              <a:rPr lang="ja-JP" altLang="en-US" smtClean="0"/>
              <a:pPr defTabSz="1371417"/>
              <a:t>‹#›</a:t>
            </a:fld>
            <a:endParaRPr lang="ja-JP" altLang="en-US"/>
          </a:p>
        </p:txBody>
      </p:sp>
    </p:spTree>
    <p:extLst>
      <p:ext uri="{BB962C8B-B14F-4D97-AF65-F5344CB8AC3E}">
        <p14:creationId xmlns:p14="http://schemas.microsoft.com/office/powerpoint/2010/main" val="14269141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pPr defTabSz="1371417"/>
            <a:fld id="{16EEE974-1468-48CC-939B-EBF5AC57CE46}" type="datetime1">
              <a:rPr lang="ja-JP" altLang="en-US" smtClean="0"/>
              <a:t>2018/12/12</a:t>
            </a:fld>
            <a:endParaRPr lang="ja-JP" altLang="en-US"/>
          </a:p>
        </p:txBody>
      </p:sp>
      <p:sp>
        <p:nvSpPr>
          <p:cNvPr id="4" name="Footer Placeholder 3"/>
          <p:cNvSpPr>
            <a:spLocks noGrp="1"/>
          </p:cNvSpPr>
          <p:nvPr>
            <p:ph type="ftr" sz="quarter" idx="11"/>
          </p:nvPr>
        </p:nvSpPr>
        <p:spPr/>
        <p:txBody>
          <a:bodyPr/>
          <a:lstStyle/>
          <a:p>
            <a:pPr defTabSz="1371417"/>
            <a:endParaRPr lang="ja-JP" altLang="en-US"/>
          </a:p>
        </p:txBody>
      </p:sp>
      <p:sp>
        <p:nvSpPr>
          <p:cNvPr id="5" name="Slide Number Placeholder 4"/>
          <p:cNvSpPr>
            <a:spLocks noGrp="1"/>
          </p:cNvSpPr>
          <p:nvPr>
            <p:ph type="sldNum" sz="quarter" idx="12"/>
          </p:nvPr>
        </p:nvSpPr>
        <p:spPr/>
        <p:txBody>
          <a:bodyPr/>
          <a:lstStyle/>
          <a:p>
            <a:pPr defTabSz="1371417"/>
            <a:fld id="{45D7238F-B44F-4133-BCBF-72E7FB233DFB}" type="slidenum">
              <a:rPr lang="ja-JP" altLang="en-US" smtClean="0"/>
              <a:pPr defTabSz="1371417"/>
              <a:t>‹#›</a:t>
            </a:fld>
            <a:endParaRPr lang="ja-JP" altLang="en-US"/>
          </a:p>
        </p:txBody>
      </p:sp>
    </p:spTree>
    <p:extLst>
      <p:ext uri="{BB962C8B-B14F-4D97-AF65-F5344CB8AC3E}">
        <p14:creationId xmlns:p14="http://schemas.microsoft.com/office/powerpoint/2010/main" val="417421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267691" y="2742777"/>
            <a:ext cx="7772400" cy="652599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9258300" y="2742777"/>
            <a:ext cx="7772400" cy="652599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pPr defTabSz="914400">
              <a:defRPr/>
            </a:pPr>
            <a:fld id="{30958ADC-6C59-4665-8658-44D15E9FD80A}"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Footer Placeholder 5"/>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7" name="Slide Number Placeholder 6"/>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3221550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4763" y="9599719"/>
            <a:ext cx="18283238" cy="6856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23" y="9500008"/>
            <a:ext cx="18283238" cy="959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defTabSz="1371417"/>
            <a:fld id="{8DF9C4DD-C8D9-478D-9ABF-8E95935F26C8}" type="datetime1">
              <a:rPr lang="ja-JP" altLang="en-US" smtClean="0"/>
              <a:t>2018/12/12</a:t>
            </a:fld>
            <a:endParaRPr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pPr defTabSz="1371417"/>
            <a:endParaRPr lang="ja-JP" altLang="en-US"/>
          </a:p>
        </p:txBody>
      </p:sp>
      <p:sp>
        <p:nvSpPr>
          <p:cNvPr id="9" name="Slide Number Placeholder 8"/>
          <p:cNvSpPr>
            <a:spLocks noGrp="1"/>
          </p:cNvSpPr>
          <p:nvPr>
            <p:ph type="sldNum" sz="quarter" idx="12"/>
          </p:nvPr>
        </p:nvSpPr>
        <p:spPr/>
        <p:txBody>
          <a:bodyPr/>
          <a:lstStyle/>
          <a:p>
            <a:pPr defTabSz="1371417"/>
            <a:fld id="{45D7238F-B44F-4133-BCBF-72E7FB233DFB}" type="slidenum">
              <a:rPr lang="ja-JP" altLang="en-US" smtClean="0"/>
              <a:pPr defTabSz="1371417"/>
              <a:t>‹#›</a:t>
            </a:fld>
            <a:endParaRPr lang="ja-JP" altLang="en-US"/>
          </a:p>
        </p:txBody>
      </p:sp>
    </p:spTree>
    <p:extLst>
      <p:ext uri="{BB962C8B-B14F-4D97-AF65-F5344CB8AC3E}">
        <p14:creationId xmlns:p14="http://schemas.microsoft.com/office/powerpoint/2010/main" val="2405571224"/>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25" y="0"/>
            <a:ext cx="6076187" cy="102854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6060107" y="0"/>
            <a:ext cx="96012" cy="102854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5800" y="891401"/>
            <a:ext cx="4800600" cy="3428471"/>
          </a:xfrm>
        </p:spPr>
        <p:txBody>
          <a:bodyPr anchor="b">
            <a:normAutofit/>
          </a:bodyPr>
          <a:lstStyle>
            <a:lvl1pPr>
              <a:defRPr sz="5399" b="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7200900" y="1097111"/>
            <a:ext cx="9738360" cy="78854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5800" y="4388443"/>
            <a:ext cx="4800600" cy="5067904"/>
          </a:xfrm>
        </p:spPr>
        <p:txBody>
          <a:bodyPr lIns="91440" rIns="91440">
            <a:normAutofit/>
          </a:bodyPr>
          <a:lstStyle>
            <a:lvl1pPr marL="0" indent="0">
              <a:buNone/>
              <a:defRPr sz="2250">
                <a:solidFill>
                  <a:srgbClr val="FFFFFF"/>
                </a:solidFill>
              </a:defRPr>
            </a:lvl1pPr>
            <a:lvl2pPr marL="685709" indent="0">
              <a:buNone/>
              <a:defRPr sz="1800"/>
            </a:lvl2pPr>
            <a:lvl3pPr marL="1371417" indent="0">
              <a:buNone/>
              <a:defRPr sz="1500"/>
            </a:lvl3pPr>
            <a:lvl4pPr marL="2057126" indent="0">
              <a:buNone/>
              <a:defRPr sz="1350"/>
            </a:lvl4pPr>
            <a:lvl5pPr marL="2742834" indent="0">
              <a:buNone/>
              <a:defRPr sz="1350"/>
            </a:lvl5pPr>
            <a:lvl6pPr marL="3428543" indent="0">
              <a:buNone/>
              <a:defRPr sz="1350"/>
            </a:lvl6pPr>
            <a:lvl7pPr marL="4114251" indent="0">
              <a:buNone/>
              <a:defRPr sz="1350"/>
            </a:lvl7pPr>
            <a:lvl8pPr marL="4799960" indent="0">
              <a:buNone/>
              <a:defRPr sz="1350"/>
            </a:lvl8pPr>
            <a:lvl9pPr marL="5485668" indent="0">
              <a:buNone/>
              <a:defRPr sz="1350"/>
            </a:lvl9pPr>
          </a:lstStyle>
          <a:p>
            <a:pPr lvl="0"/>
            <a:r>
              <a:rPr lang="ja-JP" altLang="en-US" smtClean="0"/>
              <a:t>マスター テキストの書式設定</a:t>
            </a:r>
          </a:p>
        </p:txBody>
      </p:sp>
      <p:sp>
        <p:nvSpPr>
          <p:cNvPr id="5" name="Date Placeholder 4"/>
          <p:cNvSpPr>
            <a:spLocks noGrp="1"/>
          </p:cNvSpPr>
          <p:nvPr>
            <p:ph type="dt" sz="half" idx="10"/>
          </p:nvPr>
        </p:nvSpPr>
        <p:spPr>
          <a:xfrm>
            <a:off x="698268" y="9688183"/>
            <a:ext cx="3927765" cy="547603"/>
          </a:xfrm>
        </p:spPr>
        <p:txBody>
          <a:bodyPr/>
          <a:lstStyle>
            <a:lvl1pPr algn="l">
              <a:defRPr/>
            </a:lvl1pPr>
          </a:lstStyle>
          <a:p>
            <a:pPr defTabSz="1371417"/>
            <a:fld id="{3878B5EF-399A-4612-9192-855806D6F777}" type="datetime1">
              <a:rPr lang="ja-JP" altLang="en-US" smtClean="0"/>
              <a:t>2018/12/12</a:t>
            </a:fld>
            <a:endParaRPr lang="ja-JP" altLang="en-US"/>
          </a:p>
        </p:txBody>
      </p:sp>
      <p:sp>
        <p:nvSpPr>
          <p:cNvPr id="6" name="Footer Placeholder 5"/>
          <p:cNvSpPr>
            <a:spLocks noGrp="1"/>
          </p:cNvSpPr>
          <p:nvPr>
            <p:ph type="ftr" sz="quarter" idx="11"/>
          </p:nvPr>
        </p:nvSpPr>
        <p:spPr>
          <a:xfrm>
            <a:off x="7200900" y="9688183"/>
            <a:ext cx="6972300" cy="547603"/>
          </a:xfrm>
        </p:spPr>
        <p:txBody>
          <a:bodyPr/>
          <a:lstStyle>
            <a:lvl1pPr algn="l">
              <a:defRPr>
                <a:solidFill>
                  <a:schemeClr val="tx2"/>
                </a:solidFill>
              </a:defRPr>
            </a:lvl1pPr>
          </a:lstStyle>
          <a:p>
            <a:pPr defTabSz="1371417"/>
            <a:endParaRPr lang="ja-JP" altLang="en-US">
              <a:solidFill>
                <a:srgbClr val="373545"/>
              </a:solidFill>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pPr defTabSz="1371417"/>
            <a:fld id="{45D7238F-B44F-4133-BCBF-72E7FB233DFB}" type="slidenum">
              <a:rPr lang="ja-JP" altLang="en-US" smtClean="0">
                <a:solidFill>
                  <a:srgbClr val="373545"/>
                </a:solidFill>
              </a:rPr>
              <a:pPr defTabSz="1371417"/>
              <a:t>‹#›</a:t>
            </a:fld>
            <a:endParaRPr lang="ja-JP" altLang="en-US">
              <a:solidFill>
                <a:srgbClr val="373545"/>
              </a:solidFill>
            </a:endParaRPr>
          </a:p>
        </p:txBody>
      </p:sp>
    </p:spTree>
    <p:extLst>
      <p:ext uri="{BB962C8B-B14F-4D97-AF65-F5344CB8AC3E}">
        <p14:creationId xmlns:p14="http://schemas.microsoft.com/office/powerpoint/2010/main" val="3911632254"/>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1" y="7428354"/>
            <a:ext cx="18283238" cy="28570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23" y="7371477"/>
            <a:ext cx="18283238" cy="959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45921" y="7611205"/>
            <a:ext cx="15170468" cy="1234250"/>
          </a:xfrm>
        </p:spPr>
        <p:txBody>
          <a:bodyPr tIns="0" bIns="0" anchor="b">
            <a:noAutofit/>
          </a:bodyPr>
          <a:lstStyle>
            <a:lvl1pPr>
              <a:defRPr sz="5399"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3" y="0"/>
            <a:ext cx="18287978" cy="7371477"/>
          </a:xfrm>
          <a:solidFill>
            <a:schemeClr val="bg2">
              <a:lumMod val="90000"/>
            </a:schemeClr>
          </a:solidFill>
        </p:spPr>
        <p:txBody>
          <a:bodyPr lIns="457200" tIns="457200" anchor="t"/>
          <a:lstStyle>
            <a:lvl1pPr marL="0" indent="0">
              <a:buNone/>
              <a:defRPr sz="4799"/>
            </a:lvl1pPr>
            <a:lvl2pPr marL="685709" indent="0">
              <a:buNone/>
              <a:defRPr sz="4199"/>
            </a:lvl2pPr>
            <a:lvl3pPr marL="1371417" indent="0">
              <a:buNone/>
              <a:defRPr sz="3600"/>
            </a:lvl3pPr>
            <a:lvl4pPr marL="2057126" indent="0">
              <a:buNone/>
              <a:defRPr sz="3000"/>
            </a:lvl4pPr>
            <a:lvl5pPr marL="2742834" indent="0">
              <a:buNone/>
              <a:defRPr sz="3000"/>
            </a:lvl5pPr>
            <a:lvl6pPr marL="3428543" indent="0">
              <a:buNone/>
              <a:defRPr sz="3000"/>
            </a:lvl6pPr>
            <a:lvl7pPr marL="4114251" indent="0">
              <a:buNone/>
              <a:defRPr sz="3000"/>
            </a:lvl7pPr>
            <a:lvl8pPr marL="4799960" indent="0">
              <a:buNone/>
              <a:defRPr sz="3000"/>
            </a:lvl8pPr>
            <a:lvl9pPr marL="5485668" indent="0">
              <a:buNone/>
              <a:defRPr sz="3000"/>
            </a:lvl9pPr>
          </a:lstStyle>
          <a:p>
            <a:r>
              <a:rPr lang="ja-JP" altLang="en-US" smtClean="0"/>
              <a:t>図を追加</a:t>
            </a:r>
            <a:endParaRPr lang="en-US" dirty="0"/>
          </a:p>
        </p:txBody>
      </p:sp>
      <p:sp>
        <p:nvSpPr>
          <p:cNvPr id="4" name="Text Placeholder 3"/>
          <p:cNvSpPr>
            <a:spLocks noGrp="1"/>
          </p:cNvSpPr>
          <p:nvPr>
            <p:ph type="body" sz="half" idx="2"/>
          </p:nvPr>
        </p:nvSpPr>
        <p:spPr>
          <a:xfrm>
            <a:off x="1645920" y="8859169"/>
            <a:ext cx="15169896" cy="891402"/>
          </a:xfrm>
        </p:spPr>
        <p:txBody>
          <a:bodyPr lIns="91440" tIns="0" rIns="91440" bIns="0">
            <a:normAutofit/>
          </a:bodyPr>
          <a:lstStyle>
            <a:lvl1pPr marL="0" indent="0">
              <a:spcBef>
                <a:spcPts val="0"/>
              </a:spcBef>
              <a:spcAft>
                <a:spcPts val="900"/>
              </a:spcAft>
              <a:buNone/>
              <a:defRPr sz="2250">
                <a:solidFill>
                  <a:srgbClr val="FFFFFF"/>
                </a:solidFill>
              </a:defRPr>
            </a:lvl1pPr>
            <a:lvl2pPr marL="685709" indent="0">
              <a:buNone/>
              <a:defRPr sz="1800"/>
            </a:lvl2pPr>
            <a:lvl3pPr marL="1371417" indent="0">
              <a:buNone/>
              <a:defRPr sz="1500"/>
            </a:lvl3pPr>
            <a:lvl4pPr marL="2057126" indent="0">
              <a:buNone/>
              <a:defRPr sz="1350"/>
            </a:lvl4pPr>
            <a:lvl5pPr marL="2742834" indent="0">
              <a:buNone/>
              <a:defRPr sz="1350"/>
            </a:lvl5pPr>
            <a:lvl6pPr marL="3428543" indent="0">
              <a:buNone/>
              <a:defRPr sz="1350"/>
            </a:lvl6pPr>
            <a:lvl7pPr marL="4114251" indent="0">
              <a:buNone/>
              <a:defRPr sz="1350"/>
            </a:lvl7pPr>
            <a:lvl8pPr marL="4799960" indent="0">
              <a:buNone/>
              <a:defRPr sz="1350"/>
            </a:lvl8pPr>
            <a:lvl9pPr marL="5485668" indent="0">
              <a:buNone/>
              <a:defRPr sz="13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defTabSz="1371417"/>
            <a:fld id="{33245330-4D88-4DFC-A30D-7106B88803BD}" type="datetime1">
              <a:rPr lang="ja-JP" altLang="en-US" smtClean="0"/>
              <a:t>2018/12/12</a:t>
            </a:fld>
            <a:endParaRPr lang="ja-JP" altLang="en-US"/>
          </a:p>
        </p:txBody>
      </p:sp>
      <p:sp>
        <p:nvSpPr>
          <p:cNvPr id="6" name="Footer Placeholder 5"/>
          <p:cNvSpPr>
            <a:spLocks noGrp="1"/>
          </p:cNvSpPr>
          <p:nvPr>
            <p:ph type="ftr" sz="quarter" idx="11"/>
          </p:nvPr>
        </p:nvSpPr>
        <p:spPr/>
        <p:txBody>
          <a:bodyPr/>
          <a:lstStyle/>
          <a:p>
            <a:pPr defTabSz="1371417"/>
            <a:endParaRPr lang="ja-JP" altLang="en-US"/>
          </a:p>
        </p:txBody>
      </p:sp>
      <p:sp>
        <p:nvSpPr>
          <p:cNvPr id="7" name="Slide Number Placeholder 6"/>
          <p:cNvSpPr>
            <a:spLocks noGrp="1"/>
          </p:cNvSpPr>
          <p:nvPr>
            <p:ph type="sldNum" sz="quarter" idx="12"/>
          </p:nvPr>
        </p:nvSpPr>
        <p:spPr/>
        <p:txBody>
          <a:bodyPr/>
          <a:lstStyle/>
          <a:p>
            <a:pPr defTabSz="1371417"/>
            <a:fld id="{45D7238F-B44F-4133-BCBF-72E7FB233DFB}" type="slidenum">
              <a:rPr lang="ja-JP" altLang="en-US" smtClean="0"/>
              <a:pPr defTabSz="1371417"/>
              <a:t>‹#›</a:t>
            </a:fld>
            <a:endParaRPr lang="ja-JP" altLang="en-US"/>
          </a:p>
        </p:txBody>
      </p:sp>
    </p:spTree>
    <p:extLst>
      <p:ext uri="{BB962C8B-B14F-4D97-AF65-F5344CB8AC3E}">
        <p14:creationId xmlns:p14="http://schemas.microsoft.com/office/powerpoint/2010/main" val="2694989131"/>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defTabSz="1371417"/>
            <a:fld id="{7C67CBC8-9605-4334-8060-65F643BFFF44}" type="datetime1">
              <a:rPr lang="ja-JP" altLang="en-US" smtClean="0"/>
              <a:t>2018/12/12</a:t>
            </a:fld>
            <a:endParaRPr lang="ja-JP" altLang="en-US"/>
          </a:p>
        </p:txBody>
      </p:sp>
      <p:sp>
        <p:nvSpPr>
          <p:cNvPr id="5" name="Footer Placeholder 4"/>
          <p:cNvSpPr>
            <a:spLocks noGrp="1"/>
          </p:cNvSpPr>
          <p:nvPr>
            <p:ph type="ftr" sz="quarter" idx="11"/>
          </p:nvPr>
        </p:nvSpPr>
        <p:spPr/>
        <p:txBody>
          <a:bodyPr/>
          <a:lstStyle/>
          <a:p>
            <a:pPr defTabSz="1371417"/>
            <a:endParaRPr lang="ja-JP" altLang="en-US"/>
          </a:p>
        </p:txBody>
      </p:sp>
      <p:sp>
        <p:nvSpPr>
          <p:cNvPr id="6" name="Slide Number Placeholder 5"/>
          <p:cNvSpPr>
            <a:spLocks noGrp="1"/>
          </p:cNvSpPr>
          <p:nvPr>
            <p:ph type="sldNum" sz="quarter" idx="12"/>
          </p:nvPr>
        </p:nvSpPr>
        <p:spPr/>
        <p:txBody>
          <a:bodyPr/>
          <a:lstStyle/>
          <a:p>
            <a:pPr defTabSz="1371417"/>
            <a:fld id="{45D7238F-B44F-4133-BCBF-72E7FB233DFB}" type="slidenum">
              <a:rPr lang="ja-JP" altLang="en-US" smtClean="0"/>
              <a:pPr defTabSz="1371417"/>
              <a:t>‹#›</a:t>
            </a:fld>
            <a:endParaRPr lang="ja-JP" altLang="en-US"/>
          </a:p>
        </p:txBody>
      </p:sp>
    </p:spTree>
    <p:extLst>
      <p:ext uri="{BB962C8B-B14F-4D97-AF65-F5344CB8AC3E}">
        <p14:creationId xmlns:p14="http://schemas.microsoft.com/office/powerpoint/2010/main" val="14015159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4763" y="9599719"/>
            <a:ext cx="18283238" cy="6856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23" y="9500008"/>
            <a:ext cx="18283238" cy="959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3087350" y="618358"/>
            <a:ext cx="3943350" cy="8638514"/>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257300" y="618358"/>
            <a:ext cx="11601450" cy="8638514"/>
          </a:xfrm>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pPr defTabSz="1371417"/>
            <a:fld id="{AA7EDF5C-9348-4825-93F2-64DC6395C988}" type="datetime1">
              <a:rPr lang="ja-JP" altLang="en-US" smtClean="0"/>
              <a:t>2018/12/12</a:t>
            </a:fld>
            <a:endParaRPr lang="ja-JP" altLang="en-US"/>
          </a:p>
        </p:txBody>
      </p:sp>
      <p:sp>
        <p:nvSpPr>
          <p:cNvPr id="5" name="Footer Placeholder 4"/>
          <p:cNvSpPr>
            <a:spLocks noGrp="1"/>
          </p:cNvSpPr>
          <p:nvPr>
            <p:ph type="ftr" sz="quarter" idx="11"/>
          </p:nvPr>
        </p:nvSpPr>
        <p:spPr/>
        <p:txBody>
          <a:bodyPr/>
          <a:lstStyle/>
          <a:p>
            <a:pPr defTabSz="1371417"/>
            <a:endParaRPr lang="ja-JP" altLang="en-US"/>
          </a:p>
        </p:txBody>
      </p:sp>
      <p:sp>
        <p:nvSpPr>
          <p:cNvPr id="6" name="Slide Number Placeholder 5"/>
          <p:cNvSpPr>
            <a:spLocks noGrp="1"/>
          </p:cNvSpPr>
          <p:nvPr>
            <p:ph type="sldNum" sz="quarter" idx="12"/>
          </p:nvPr>
        </p:nvSpPr>
        <p:spPr/>
        <p:txBody>
          <a:bodyPr/>
          <a:lstStyle/>
          <a:p>
            <a:pPr defTabSz="1371417"/>
            <a:fld id="{45D7238F-B44F-4133-BCBF-72E7FB233DFB}" type="slidenum">
              <a:rPr lang="ja-JP" altLang="en-US" smtClean="0"/>
              <a:pPr defTabSz="1371417"/>
              <a:t>‹#›</a:t>
            </a:fld>
            <a:endParaRPr lang="ja-JP" altLang="en-US"/>
          </a:p>
        </p:txBody>
      </p:sp>
    </p:spTree>
    <p:extLst>
      <p:ext uri="{BB962C8B-B14F-4D97-AF65-F5344CB8AC3E}">
        <p14:creationId xmlns:p14="http://schemas.microsoft.com/office/powerpoint/2010/main" val="336514762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86000" y="1682750"/>
            <a:ext cx="13716000" cy="35814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2286000" y="5402263"/>
            <a:ext cx="13716000" cy="248285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7B2AD390-49CB-4825-B77D-6EC007B08D56}" type="datetime1">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EF53FDF-8572-4CE5-833B-69F23999D973}" type="slidenum">
              <a:rPr kumimoji="1" lang="ja-JP" altLang="en-US" smtClean="0"/>
              <a:t>‹#›</a:t>
            </a:fld>
            <a:endParaRPr kumimoji="1" lang="ja-JP" altLang="en-US"/>
          </a:p>
        </p:txBody>
      </p:sp>
    </p:spTree>
    <p:extLst>
      <p:ext uri="{BB962C8B-B14F-4D97-AF65-F5344CB8AC3E}">
        <p14:creationId xmlns:p14="http://schemas.microsoft.com/office/powerpoint/2010/main" val="4716453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AC7E107-3713-4F2B-9C7A-6018020341C4}" type="datetime1">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EF53FDF-8572-4CE5-833B-69F23999D973}" type="slidenum">
              <a:rPr kumimoji="1" lang="ja-JP" altLang="en-US" smtClean="0"/>
              <a:t>‹#›</a:t>
            </a:fld>
            <a:endParaRPr kumimoji="1" lang="ja-JP" altLang="en-US"/>
          </a:p>
        </p:txBody>
      </p:sp>
    </p:spTree>
    <p:extLst>
      <p:ext uri="{BB962C8B-B14F-4D97-AF65-F5344CB8AC3E}">
        <p14:creationId xmlns:p14="http://schemas.microsoft.com/office/powerpoint/2010/main" val="117266872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247775" y="2563813"/>
            <a:ext cx="15773400" cy="4278312"/>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247775" y="6883400"/>
            <a:ext cx="15773400" cy="224948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766636C-B494-4758-AD3D-CD98F95F07F2}" type="datetime1">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EF53FDF-8572-4CE5-833B-69F23999D973}" type="slidenum">
              <a:rPr kumimoji="1" lang="ja-JP" altLang="en-US" smtClean="0"/>
              <a:t>‹#›</a:t>
            </a:fld>
            <a:endParaRPr kumimoji="1" lang="ja-JP" altLang="en-US"/>
          </a:p>
        </p:txBody>
      </p:sp>
    </p:spTree>
    <p:extLst>
      <p:ext uri="{BB962C8B-B14F-4D97-AF65-F5344CB8AC3E}">
        <p14:creationId xmlns:p14="http://schemas.microsoft.com/office/powerpoint/2010/main" val="26036585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1257300" y="2738438"/>
            <a:ext cx="7810500" cy="6526212"/>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9220200" y="2738438"/>
            <a:ext cx="7810500" cy="6526212"/>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0916E30-92B9-408E-9D96-7BC11AF9B315}" type="datetime1">
              <a:rPr kumimoji="1" lang="ja-JP" altLang="en-US" smtClean="0"/>
              <a:t>2018/12/12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EF53FDF-8572-4CE5-833B-69F23999D973}" type="slidenum">
              <a:rPr kumimoji="1" lang="ja-JP" altLang="en-US" smtClean="0"/>
              <a:t>‹#›</a:t>
            </a:fld>
            <a:endParaRPr kumimoji="1" lang="ja-JP" altLang="en-US"/>
          </a:p>
        </p:txBody>
      </p:sp>
    </p:spTree>
    <p:extLst>
      <p:ext uri="{BB962C8B-B14F-4D97-AF65-F5344CB8AC3E}">
        <p14:creationId xmlns:p14="http://schemas.microsoft.com/office/powerpoint/2010/main" val="25533495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260475" y="547688"/>
            <a:ext cx="15773400" cy="1987550"/>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260475" y="2520950"/>
            <a:ext cx="7735888" cy="12366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1260475" y="3757613"/>
            <a:ext cx="7735888" cy="5526087"/>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9258300" y="2520950"/>
            <a:ext cx="7775575" cy="12366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9258300" y="3757613"/>
            <a:ext cx="7775575" cy="5526087"/>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0C2081C9-1BD8-4E2C-9730-3BB634A7012D}" type="datetime1">
              <a:rPr kumimoji="1" lang="ja-JP" altLang="en-US" smtClean="0"/>
              <a:t>2018/12/12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EF53FDF-8572-4CE5-833B-69F23999D973}" type="slidenum">
              <a:rPr kumimoji="1" lang="ja-JP" altLang="en-US" smtClean="0"/>
              <a:t>‹#›</a:t>
            </a:fld>
            <a:endParaRPr kumimoji="1" lang="ja-JP" altLang="en-US"/>
          </a:p>
        </p:txBody>
      </p:sp>
    </p:spTree>
    <p:extLst>
      <p:ext uri="{BB962C8B-B14F-4D97-AF65-F5344CB8AC3E}">
        <p14:creationId xmlns:p14="http://schemas.microsoft.com/office/powerpoint/2010/main" val="3402688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67691" y="2522387"/>
            <a:ext cx="7734300" cy="1238357"/>
          </a:xfrm>
        </p:spPr>
        <p:txBody>
          <a:bodyPr anchor="b">
            <a:normAutofit/>
          </a:bodyPr>
          <a:lstStyle>
            <a:lvl1pPr marL="0" indent="0">
              <a:spcBef>
                <a:spcPts val="0"/>
              </a:spcBef>
              <a:buNone/>
              <a:defRPr sz="3600" b="1"/>
            </a:lvl1pPr>
            <a:lvl2pPr marL="685709" indent="0">
              <a:buNone/>
              <a:defRPr sz="3000" b="1"/>
            </a:lvl2pPr>
            <a:lvl3pPr marL="1371417" indent="0">
              <a:buNone/>
              <a:defRPr sz="2700" b="1"/>
            </a:lvl3pPr>
            <a:lvl4pPr marL="2057126" indent="0">
              <a:buNone/>
              <a:defRPr sz="2400" b="1"/>
            </a:lvl4pPr>
            <a:lvl5pPr marL="2742834" indent="0">
              <a:buNone/>
              <a:defRPr sz="2400" b="1"/>
            </a:lvl5pPr>
            <a:lvl6pPr marL="3428543" indent="0">
              <a:buNone/>
              <a:defRPr sz="2400" b="1"/>
            </a:lvl6pPr>
            <a:lvl7pPr marL="4114251" indent="0">
              <a:buNone/>
              <a:defRPr sz="2400" b="1"/>
            </a:lvl7pPr>
            <a:lvl8pPr marL="4799960" indent="0">
              <a:buNone/>
              <a:defRPr sz="2400" b="1"/>
            </a:lvl8pPr>
            <a:lvl9pPr marL="5485668" indent="0">
              <a:buNone/>
              <a:defRPr sz="2400" b="1"/>
            </a:lvl9pPr>
          </a:lstStyle>
          <a:p>
            <a:pPr lvl="0"/>
            <a:r>
              <a:rPr lang="ja-JP" altLang="en-US" smtClean="0"/>
              <a:t>マスター テキストの書式設定</a:t>
            </a:r>
          </a:p>
        </p:txBody>
      </p:sp>
      <p:sp>
        <p:nvSpPr>
          <p:cNvPr id="4" name="Content Placeholder 3"/>
          <p:cNvSpPr>
            <a:spLocks noGrp="1"/>
          </p:cNvSpPr>
          <p:nvPr>
            <p:ph sz="half" idx="2"/>
          </p:nvPr>
        </p:nvSpPr>
        <p:spPr>
          <a:xfrm>
            <a:off x="1267691" y="3760745"/>
            <a:ext cx="7734300" cy="551993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9258301" y="2522387"/>
            <a:ext cx="7772402" cy="1238356"/>
          </a:xfrm>
        </p:spPr>
        <p:txBody>
          <a:bodyPr anchor="b"/>
          <a:lstStyle>
            <a:lvl1pPr marL="0" indent="0">
              <a:spcBef>
                <a:spcPts val="0"/>
              </a:spcBef>
              <a:buNone/>
              <a:defRPr sz="3600" b="1"/>
            </a:lvl1pPr>
            <a:lvl2pPr marL="685709" indent="0">
              <a:buNone/>
              <a:defRPr sz="3000" b="1"/>
            </a:lvl2pPr>
            <a:lvl3pPr marL="1371417" indent="0">
              <a:buNone/>
              <a:defRPr sz="2700" b="1"/>
            </a:lvl3pPr>
            <a:lvl4pPr marL="2057126" indent="0">
              <a:buNone/>
              <a:defRPr sz="2400" b="1"/>
            </a:lvl4pPr>
            <a:lvl5pPr marL="2742834" indent="0">
              <a:buNone/>
              <a:defRPr sz="2400" b="1"/>
            </a:lvl5pPr>
            <a:lvl6pPr marL="3428543" indent="0">
              <a:buNone/>
              <a:defRPr sz="2400" b="1"/>
            </a:lvl6pPr>
            <a:lvl7pPr marL="4114251" indent="0">
              <a:buNone/>
              <a:defRPr sz="2400" b="1"/>
            </a:lvl7pPr>
            <a:lvl8pPr marL="4799960" indent="0">
              <a:buNone/>
              <a:defRPr sz="2400" b="1"/>
            </a:lvl8pPr>
            <a:lvl9pPr marL="5485668" indent="0">
              <a:buNone/>
              <a:defRPr sz="24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9258301" y="3760745"/>
            <a:ext cx="7772402" cy="551993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Date Placeholder 6"/>
          <p:cNvSpPr>
            <a:spLocks noGrp="1"/>
          </p:cNvSpPr>
          <p:nvPr>
            <p:ph type="dt" sz="half" idx="10"/>
          </p:nvPr>
        </p:nvSpPr>
        <p:spPr/>
        <p:txBody>
          <a:bodyPr/>
          <a:lstStyle/>
          <a:p>
            <a:pPr defTabSz="914400">
              <a:defRPr/>
            </a:pPr>
            <a:fld id="{AEF2CEFC-A06A-4152-B78A-A74D24EEF7F2}"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8" name="Footer Placeholder 7"/>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9" name="Slide Number Placeholder 8"/>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10" name="Title 9"/>
          <p:cNvSpPr>
            <a:spLocks noGrp="1"/>
          </p:cNvSpPr>
          <p:nvPr>
            <p:ph type="title"/>
          </p:nvPr>
        </p:nvSpPr>
        <p:spPr/>
        <p:txBody>
          <a:bodyPr/>
          <a:lstStyle/>
          <a:p>
            <a:r>
              <a:rPr lang="ja-JP" altLang="en-US" smtClean="0"/>
              <a:t>マスター タイトルの書式設定</a:t>
            </a:r>
            <a:endParaRPr lang="en-US" dirty="0"/>
          </a:p>
        </p:txBody>
      </p:sp>
    </p:spTree>
    <p:extLst>
      <p:ext uri="{BB962C8B-B14F-4D97-AF65-F5344CB8AC3E}">
        <p14:creationId xmlns:p14="http://schemas.microsoft.com/office/powerpoint/2010/main" val="34457259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AA28097-A809-427F-8DC4-4E0D67CF3B50}" type="datetime1">
              <a:rPr kumimoji="1" lang="ja-JP" altLang="en-US" smtClean="0"/>
              <a:t>2018/12/12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EF53FDF-8572-4CE5-833B-69F23999D973}" type="slidenum">
              <a:rPr kumimoji="1" lang="ja-JP" altLang="en-US" smtClean="0"/>
              <a:t>‹#›</a:t>
            </a:fld>
            <a:endParaRPr kumimoji="1" lang="ja-JP" altLang="en-US"/>
          </a:p>
        </p:txBody>
      </p:sp>
    </p:spTree>
    <p:extLst>
      <p:ext uri="{BB962C8B-B14F-4D97-AF65-F5344CB8AC3E}">
        <p14:creationId xmlns:p14="http://schemas.microsoft.com/office/powerpoint/2010/main" val="1187988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E62B5FC-0B27-44CB-889C-766E1282976F}" type="datetime1">
              <a:rPr kumimoji="1" lang="ja-JP" altLang="en-US" smtClean="0"/>
              <a:t>2018/12/12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EF53FDF-8572-4CE5-833B-69F23999D973}" type="slidenum">
              <a:rPr kumimoji="1" lang="ja-JP" altLang="en-US" smtClean="0"/>
              <a:t>‹#›</a:t>
            </a:fld>
            <a:endParaRPr kumimoji="1" lang="ja-JP" altLang="en-US"/>
          </a:p>
        </p:txBody>
      </p:sp>
    </p:spTree>
    <p:extLst>
      <p:ext uri="{BB962C8B-B14F-4D97-AF65-F5344CB8AC3E}">
        <p14:creationId xmlns:p14="http://schemas.microsoft.com/office/powerpoint/2010/main" val="61588988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60475" y="685800"/>
            <a:ext cx="5897563" cy="24003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7775575" y="1481138"/>
            <a:ext cx="9258300" cy="7308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1260475" y="3086100"/>
            <a:ext cx="5897563" cy="5716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544E17E-0971-4256-A4DC-8BA28B619EF6}" type="datetime1">
              <a:rPr kumimoji="1" lang="ja-JP" altLang="en-US" smtClean="0"/>
              <a:t>2018/12/12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EF53FDF-8572-4CE5-833B-69F23999D973}" type="slidenum">
              <a:rPr kumimoji="1" lang="ja-JP" altLang="en-US" smtClean="0"/>
              <a:t>‹#›</a:t>
            </a:fld>
            <a:endParaRPr kumimoji="1" lang="ja-JP" altLang="en-US"/>
          </a:p>
        </p:txBody>
      </p:sp>
    </p:spTree>
    <p:extLst>
      <p:ext uri="{BB962C8B-B14F-4D97-AF65-F5344CB8AC3E}">
        <p14:creationId xmlns:p14="http://schemas.microsoft.com/office/powerpoint/2010/main" val="1219937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260475" y="685800"/>
            <a:ext cx="5897563" cy="24003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7775575" y="1481138"/>
            <a:ext cx="9258300" cy="7308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260475" y="3086100"/>
            <a:ext cx="5897563" cy="5716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C34B614-9F0A-4F83-A6FC-2565BCC0821B}" type="datetime1">
              <a:rPr kumimoji="1" lang="ja-JP" altLang="en-US" smtClean="0"/>
              <a:t>2018/12/12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EF53FDF-8572-4CE5-833B-69F23999D973}" type="slidenum">
              <a:rPr kumimoji="1" lang="ja-JP" altLang="en-US" smtClean="0"/>
              <a:t>‹#›</a:t>
            </a:fld>
            <a:endParaRPr kumimoji="1" lang="ja-JP" altLang="en-US"/>
          </a:p>
        </p:txBody>
      </p:sp>
    </p:spTree>
    <p:extLst>
      <p:ext uri="{BB962C8B-B14F-4D97-AF65-F5344CB8AC3E}">
        <p14:creationId xmlns:p14="http://schemas.microsoft.com/office/powerpoint/2010/main" val="3432277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90EF63F-729E-4291-B3EB-4394DED16A6A}" type="datetime1">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EF53FDF-8572-4CE5-833B-69F23999D973}" type="slidenum">
              <a:rPr kumimoji="1" lang="ja-JP" altLang="en-US" smtClean="0"/>
              <a:t>‹#›</a:t>
            </a:fld>
            <a:endParaRPr kumimoji="1" lang="ja-JP" altLang="en-US"/>
          </a:p>
        </p:txBody>
      </p:sp>
    </p:spTree>
    <p:extLst>
      <p:ext uri="{BB962C8B-B14F-4D97-AF65-F5344CB8AC3E}">
        <p14:creationId xmlns:p14="http://schemas.microsoft.com/office/powerpoint/2010/main" val="360838852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3087350" y="547688"/>
            <a:ext cx="3943350" cy="8716962"/>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1257300" y="547688"/>
            <a:ext cx="11677650" cy="8716962"/>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A69321C-46FA-4973-9F12-943C92662F57}" type="datetime1">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EF53FDF-8572-4CE5-833B-69F23999D973}" type="slidenum">
              <a:rPr kumimoji="1" lang="ja-JP" altLang="en-US" smtClean="0"/>
              <a:t>‹#›</a:t>
            </a:fld>
            <a:endParaRPr kumimoji="1" lang="ja-JP" altLang="en-US"/>
          </a:p>
        </p:txBody>
      </p:sp>
    </p:spTree>
    <p:extLst>
      <p:ext uri="{BB962C8B-B14F-4D97-AF65-F5344CB8AC3E}">
        <p14:creationId xmlns:p14="http://schemas.microsoft.com/office/powerpoint/2010/main" val="45900168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86000" y="1682750"/>
            <a:ext cx="13716000" cy="35814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2286000" y="5402263"/>
            <a:ext cx="13716000" cy="248285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EEB904F-AA88-42AB-95BB-19367C2E515A}" type="datetime1">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321738401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33D6C31-9F5C-48FD-B73E-B3616CB8A778}" type="datetime1">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217992533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247775" y="2563813"/>
            <a:ext cx="15773400" cy="4278312"/>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247775" y="6883400"/>
            <a:ext cx="15773400" cy="224948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8085FF5-59E3-4082-A098-95524D3C8446}" type="datetime1">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334238746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1257300" y="2738438"/>
            <a:ext cx="7810500" cy="6526212"/>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9220200" y="2738438"/>
            <a:ext cx="7810500" cy="6526212"/>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0D1C64D-2B53-49D2-9ED8-DC598C6C83AB}" type="datetime1">
              <a:rPr kumimoji="1" lang="ja-JP" altLang="en-US" smtClean="0"/>
              <a:t>2018/12/12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3513899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defTabSz="914400">
              <a:defRPr/>
            </a:pPr>
            <a:fld id="{95DE9FD9-D60B-4154-AC6B-886E289956A9}"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4" name="Footer Placeholder 3"/>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5" name="Slide Number Placeholder 4"/>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Title 5"/>
          <p:cNvSpPr>
            <a:spLocks noGrp="1"/>
          </p:cNvSpPr>
          <p:nvPr>
            <p:ph type="title"/>
          </p:nvPr>
        </p:nvSpPr>
        <p:spPr/>
        <p:txBody>
          <a:bodyPr/>
          <a:lstStyle/>
          <a:p>
            <a:r>
              <a:rPr lang="ja-JP" altLang="en-US" smtClean="0"/>
              <a:t>マスター タイトルの書式設定</a:t>
            </a:r>
            <a:endParaRPr lang="en-US"/>
          </a:p>
        </p:txBody>
      </p:sp>
    </p:spTree>
    <p:extLst>
      <p:ext uri="{BB962C8B-B14F-4D97-AF65-F5344CB8AC3E}">
        <p14:creationId xmlns:p14="http://schemas.microsoft.com/office/powerpoint/2010/main" val="32017361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260475" y="547688"/>
            <a:ext cx="15773400" cy="1987550"/>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260475" y="2520950"/>
            <a:ext cx="7735888" cy="12366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1260475" y="3757613"/>
            <a:ext cx="7735888" cy="5526087"/>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9258300" y="2520950"/>
            <a:ext cx="7775575" cy="12366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9258300" y="3757613"/>
            <a:ext cx="7775575" cy="5526087"/>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3829218-E1CC-4C5A-81CB-FC31243A3548}" type="datetime1">
              <a:rPr kumimoji="1" lang="ja-JP" altLang="en-US" smtClean="0"/>
              <a:t>2018/12/12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79427105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5253A01-6844-4FF9-A4AF-F22AA6156488}" type="datetime1">
              <a:rPr kumimoji="1" lang="ja-JP" altLang="en-US" smtClean="0"/>
              <a:t>2018/12/12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186473158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7718EB2-D647-4415-9F29-B03A342529D2}" type="datetime1">
              <a:rPr kumimoji="1" lang="ja-JP" altLang="en-US" smtClean="0"/>
              <a:t>2018/12/12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173036632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260475" y="685800"/>
            <a:ext cx="5897563" cy="24003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7775575" y="1481138"/>
            <a:ext cx="9258300" cy="7308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1260475" y="3086100"/>
            <a:ext cx="5897563" cy="5716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E84C08C-873D-46A8-8497-B560F18625DF}" type="datetime1">
              <a:rPr kumimoji="1" lang="ja-JP" altLang="en-US" smtClean="0"/>
              <a:t>2018/12/12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357143138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260475" y="685800"/>
            <a:ext cx="5897563" cy="24003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7775575" y="1481138"/>
            <a:ext cx="9258300" cy="7308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260475" y="3086100"/>
            <a:ext cx="5897563" cy="5716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F021A99-BA1B-4342-B622-248241A362DF}" type="datetime1">
              <a:rPr kumimoji="1" lang="ja-JP" altLang="en-US" smtClean="0"/>
              <a:t>2018/12/12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419671899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AE8D944-81DD-47AC-B913-95C44717EC3D}" type="datetime1">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2397221585"/>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3087350" y="547688"/>
            <a:ext cx="3943350" cy="8716962"/>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1257300" y="547688"/>
            <a:ext cx="11677650" cy="8716962"/>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44B96AD-6375-4A25-B1E4-72A1C003CF56}" type="datetime1">
              <a:rPr kumimoji="1" lang="ja-JP" altLang="en-US" smtClean="0"/>
              <a:t>2018/12/12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3909299580"/>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D5122E-5A87-4F91-B8F1-3C4AF9A7E366}"/>
              </a:ext>
            </a:extLst>
          </p:cNvPr>
          <p:cNvSpPr>
            <a:spLocks noGrp="1"/>
          </p:cNvSpPr>
          <p:nvPr>
            <p:ph type="title"/>
          </p:nvPr>
        </p:nvSpPr>
        <p:spPr>
          <a:solidFill>
            <a:srgbClr val="CC0000"/>
          </a:solidFill>
        </p:spPr>
        <p:txBody>
          <a:bodyPr/>
          <a:lstStyle/>
          <a:p>
            <a:r>
              <a:rPr kumimoji="1" lang="ja-JP" altLang="en-US" dirty="0"/>
              <a:t>マスター タイトルの書式設定</a:t>
            </a:r>
          </a:p>
        </p:txBody>
      </p:sp>
      <p:sp>
        <p:nvSpPr>
          <p:cNvPr id="3" name="コンテンツ プレースホルダー 2">
            <a:extLst>
              <a:ext uri="{FF2B5EF4-FFF2-40B4-BE49-F238E27FC236}">
                <a16:creationId xmlns:a16="http://schemas.microsoft.com/office/drawing/2014/main" id="{68B5538A-BE76-4D53-9718-915E0C62FA62}"/>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D08D1A1-6659-4B79-B22D-1C2583F5A7C3}"/>
              </a:ext>
            </a:extLst>
          </p:cNvPr>
          <p:cNvSpPr>
            <a:spLocks noGrp="1"/>
          </p:cNvSpPr>
          <p:nvPr>
            <p:ph type="dt" sz="half" idx="10"/>
          </p:nvPr>
        </p:nvSpPr>
        <p:spPr/>
        <p:txBody>
          <a:bodyPr/>
          <a:lstStyle/>
          <a:p>
            <a:pPr defTabSz="1371417">
              <a:defRPr/>
            </a:pPr>
            <a:fld id="{0AB4E71F-8125-4D89-A311-4F72EA3A41CC}" type="datetime1">
              <a:rPr lang="ja-JP" altLang="en-US" smtClean="0">
                <a:solidFill>
                  <a:prstClr val="black">
                    <a:tint val="75000"/>
                  </a:prstClr>
                </a:solidFill>
              </a:rPr>
              <a:pPr defTabSz="1371417">
                <a:defRPr/>
              </a:pPr>
              <a:t>2018/12/12</a:t>
            </a:fld>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CD942E1F-7B86-4F20-9144-5B768DC54F40}"/>
              </a:ext>
            </a:extLst>
          </p:cNvPr>
          <p:cNvSpPr>
            <a:spLocks noGrp="1"/>
          </p:cNvSpPr>
          <p:nvPr>
            <p:ph type="ftr" sz="quarter" idx="11"/>
          </p:nvPr>
        </p:nvSpPr>
        <p:spPr/>
        <p:txBody>
          <a:bodyPr/>
          <a:lstStyle/>
          <a:p>
            <a:pPr defTabSz="1371417">
              <a:defRPr/>
            </a:pPr>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50082C59-DCCF-449B-8089-3A022CC954DD}"/>
              </a:ext>
            </a:extLst>
          </p:cNvPr>
          <p:cNvSpPr>
            <a:spLocks noGrp="1"/>
          </p:cNvSpPr>
          <p:nvPr>
            <p:ph type="sldNum" sz="quarter" idx="12"/>
          </p:nvPr>
        </p:nvSpPr>
        <p:spPr/>
        <p:txBody>
          <a:bodyPr/>
          <a:lstStyle/>
          <a:p>
            <a:pPr defTabSz="1371417">
              <a:defRPr/>
            </a:pPr>
            <a:fld id="{AF0ADFDF-7494-462A-BE98-A21DE53568CE}" type="slidenum">
              <a:rPr lang="ja-JP" altLang="en-US" smtClean="0">
                <a:solidFill>
                  <a:prstClr val="black">
                    <a:tint val="75000"/>
                  </a:prstClr>
                </a:solidFill>
              </a:rPr>
              <a:pPr defTabSz="1371417">
                <a:defRPr/>
              </a:pPr>
              <a:t>‹#›</a:t>
            </a:fld>
            <a:endParaRPr lang="ja-JP" altLang="en-US">
              <a:solidFill>
                <a:prstClr val="black">
                  <a:tint val="75000"/>
                </a:prstClr>
              </a:solidFill>
            </a:endParaRPr>
          </a:p>
        </p:txBody>
      </p:sp>
    </p:spTree>
    <p:extLst>
      <p:ext uri="{BB962C8B-B14F-4D97-AF65-F5344CB8AC3E}">
        <p14:creationId xmlns:p14="http://schemas.microsoft.com/office/powerpoint/2010/main" val="51112323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cSld name="タイトル スライド">
    <p:bg>
      <p:bgRef idx="1001">
        <a:schemeClr val="bg1"/>
      </p:bgRef>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86000" y="1683285"/>
            <a:ext cx="13716000" cy="3580847"/>
          </a:xfrm>
        </p:spPr>
        <p:txBody>
          <a:bodyPr anchor="b"/>
          <a:lstStyle>
            <a:lvl1pPr algn="ctr">
              <a:defRPr sz="8999"/>
            </a:lvl1pPr>
          </a:lstStyle>
          <a:p>
            <a:r>
              <a:rPr kumimoji="1" lang="ja-JP" altLang="en-US"/>
              <a:t>マスター タイトルの書式設定</a:t>
            </a:r>
          </a:p>
        </p:txBody>
      </p:sp>
      <p:sp>
        <p:nvSpPr>
          <p:cNvPr id="3" name="サブタイトル 2"/>
          <p:cNvSpPr>
            <a:spLocks noGrp="1"/>
          </p:cNvSpPr>
          <p:nvPr>
            <p:ph type="subTitle" idx="1"/>
          </p:nvPr>
        </p:nvSpPr>
        <p:spPr>
          <a:xfrm>
            <a:off x="2286000" y="5402223"/>
            <a:ext cx="13716000" cy="2483260"/>
          </a:xfrm>
        </p:spPr>
        <p:txBody>
          <a:bodyPr/>
          <a:lstStyle>
            <a:lvl1pPr marL="0" indent="0" algn="ctr">
              <a:buNone/>
              <a:defRPr sz="3600"/>
            </a:lvl1pPr>
            <a:lvl2pPr marL="685709" indent="0" algn="ctr">
              <a:buNone/>
              <a:defRPr sz="3000"/>
            </a:lvl2pPr>
            <a:lvl3pPr marL="1371417" indent="0" algn="ctr">
              <a:buNone/>
              <a:defRPr sz="2700"/>
            </a:lvl3pPr>
            <a:lvl4pPr marL="2057126" indent="0" algn="ctr">
              <a:buNone/>
              <a:defRPr sz="2400"/>
            </a:lvl4pPr>
            <a:lvl5pPr marL="2742834" indent="0" algn="ctr">
              <a:buNone/>
              <a:defRPr sz="2400"/>
            </a:lvl5pPr>
            <a:lvl6pPr marL="3428543" indent="0" algn="ctr">
              <a:buNone/>
              <a:defRPr sz="2400"/>
            </a:lvl6pPr>
            <a:lvl7pPr marL="4114251" indent="0" algn="ctr">
              <a:buNone/>
              <a:defRPr sz="2400"/>
            </a:lvl7pPr>
            <a:lvl8pPr marL="4799960" indent="0" algn="ctr">
              <a:buNone/>
              <a:defRPr sz="2400"/>
            </a:lvl8pPr>
            <a:lvl9pPr marL="5485668" indent="0" algn="ctr">
              <a:buNone/>
              <a:defRPr sz="24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pPr defTabSz="1371417"/>
            <a:fld id="{BB73296D-15CF-4C01-A06D-D97157F9807B}" type="datetimeFigureOut">
              <a:rPr lang="ja-JP" altLang="en-US" smtClean="0">
                <a:solidFill>
                  <a:prstClr val="black">
                    <a:tint val="75000"/>
                  </a:prstClr>
                </a:solidFill>
              </a:rPr>
              <a:pPr defTabSz="1371417"/>
              <a:t>2018/12/12</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pPr defTabSz="1371417"/>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pPr defTabSz="1371417"/>
            <a:fld id="{A1E9FC02-EE44-46C2-931F-C4F58064BAB7}" type="slidenum">
              <a:rPr lang="ja-JP" altLang="en-US" smtClean="0">
                <a:solidFill>
                  <a:prstClr val="black">
                    <a:tint val="75000"/>
                  </a:prstClr>
                </a:solidFill>
              </a:rPr>
              <a:pPr defTabSz="1371417"/>
              <a:t>‹#›</a:t>
            </a:fld>
            <a:endParaRPr lang="ja-JP" altLang="en-US">
              <a:solidFill>
                <a:prstClr val="black">
                  <a:tint val="75000"/>
                </a:prstClr>
              </a:solidFill>
            </a:endParaRPr>
          </a:p>
        </p:txBody>
      </p:sp>
    </p:spTree>
    <p:extLst>
      <p:ext uri="{BB962C8B-B14F-4D97-AF65-F5344CB8AC3E}">
        <p14:creationId xmlns:p14="http://schemas.microsoft.com/office/powerpoint/2010/main" val="2370792034"/>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1257300" y="2738015"/>
            <a:ext cx="7772400" cy="652600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9258300" y="2738015"/>
            <a:ext cx="7772400" cy="6526000"/>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pPr defTabSz="1371417"/>
            <a:fld id="{BB73296D-15CF-4C01-A06D-D97157F9807B}" type="datetimeFigureOut">
              <a:rPr lang="ja-JP" altLang="en-US" smtClean="0">
                <a:solidFill>
                  <a:prstClr val="black">
                    <a:tint val="75000"/>
                  </a:prstClr>
                </a:solidFill>
              </a:rPr>
              <a:pPr defTabSz="1371417"/>
              <a:t>2018/12/12</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pPr defTabSz="1371417"/>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pPr defTabSz="1371417"/>
            <a:fld id="{A1E9FC02-EE44-46C2-931F-C4F58064BAB7}" type="slidenum">
              <a:rPr lang="ja-JP" altLang="en-US" smtClean="0">
                <a:solidFill>
                  <a:prstClr val="black">
                    <a:tint val="75000"/>
                  </a:prstClr>
                </a:solidFill>
              </a:rPr>
              <a:pPr defTabSz="1371417"/>
              <a:t>‹#›</a:t>
            </a:fld>
            <a:endParaRPr lang="ja-JP" altLang="en-US">
              <a:solidFill>
                <a:prstClr val="black">
                  <a:tint val="75000"/>
                </a:prstClr>
              </a:solidFill>
            </a:endParaRPr>
          </a:p>
        </p:txBody>
      </p:sp>
    </p:spTree>
    <p:extLst>
      <p:ext uri="{BB962C8B-B14F-4D97-AF65-F5344CB8AC3E}">
        <p14:creationId xmlns:p14="http://schemas.microsoft.com/office/powerpoint/2010/main" val="463871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914400">
              <a:defRPr/>
            </a:pPr>
            <a:fld id="{863FC1C8-1C0E-4867-90DB-93C91E3714C8}"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3" name="Footer Placeholder 2"/>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4" name="Slide Number Placeholder 3"/>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252352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261872" y="685695"/>
            <a:ext cx="5897880" cy="2399925"/>
          </a:xfrm>
        </p:spPr>
        <p:txBody>
          <a:bodyPr anchor="b">
            <a:normAutofit/>
          </a:bodyPr>
          <a:lstStyle>
            <a:lvl1pPr>
              <a:defRPr sz="4799"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7772400" y="1485671"/>
            <a:ext cx="9258300" cy="7314071"/>
          </a:xfrm>
        </p:spPr>
        <p:txBody>
          <a:bodyPr/>
          <a:lstStyle>
            <a:lvl1pPr>
              <a:defRPr sz="4799"/>
            </a:lvl1pPr>
            <a:lvl2pPr>
              <a:defRPr sz="4199"/>
            </a:lvl2pPr>
            <a:lvl3pPr>
              <a:defRPr sz="3600"/>
            </a:lvl3pPr>
            <a:lvl4pPr>
              <a:defRPr sz="3000"/>
            </a:lvl4pPr>
            <a:lvl5pPr>
              <a:defRPr sz="3000"/>
            </a:lvl5pPr>
            <a:lvl6pPr>
              <a:defRPr sz="3000"/>
            </a:lvl6pPr>
            <a:lvl7pPr>
              <a:defRPr sz="3000"/>
            </a:lvl7pPr>
            <a:lvl8pPr>
              <a:defRPr sz="3000"/>
            </a:lvl8pPr>
            <a:lvl9pPr>
              <a:defRPr sz="3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261872" y="3085623"/>
            <a:ext cx="5897880" cy="5714120"/>
          </a:xfrm>
        </p:spPr>
        <p:txBody>
          <a:bodyPr>
            <a:normAutofit/>
          </a:bodyPr>
          <a:lstStyle>
            <a:lvl1pPr marL="0" indent="0">
              <a:lnSpc>
                <a:spcPct val="90000"/>
              </a:lnSpc>
              <a:buNone/>
              <a:defRPr sz="2400"/>
            </a:lvl1pPr>
            <a:lvl2pPr marL="685709" indent="0">
              <a:buNone/>
              <a:defRPr sz="1800"/>
            </a:lvl2pPr>
            <a:lvl3pPr marL="1371417" indent="0">
              <a:buNone/>
              <a:defRPr sz="1500"/>
            </a:lvl3pPr>
            <a:lvl4pPr marL="2057126" indent="0">
              <a:buNone/>
              <a:defRPr sz="1350"/>
            </a:lvl4pPr>
            <a:lvl5pPr marL="2742834" indent="0">
              <a:buNone/>
              <a:defRPr sz="1350"/>
            </a:lvl5pPr>
            <a:lvl6pPr marL="3428543" indent="0">
              <a:buNone/>
              <a:defRPr sz="1350"/>
            </a:lvl6pPr>
            <a:lvl7pPr marL="4114251" indent="0">
              <a:buNone/>
              <a:defRPr sz="1350"/>
            </a:lvl7pPr>
            <a:lvl8pPr marL="4799960" indent="0">
              <a:buNone/>
              <a:defRPr sz="1350"/>
            </a:lvl8pPr>
            <a:lvl9pPr marL="5485668" indent="0">
              <a:buNone/>
              <a:defRPr sz="13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defTabSz="914400">
              <a:defRPr/>
            </a:pPr>
            <a:fld id="{0B03349B-8670-45BD-9BA3-1C1A200D67BC}"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Footer Placeholder 5"/>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7" name="Slide Number Placeholder 6"/>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439521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261872" y="685694"/>
            <a:ext cx="5897880" cy="2399930"/>
          </a:xfrm>
        </p:spPr>
        <p:txBody>
          <a:bodyPr anchor="b">
            <a:normAutofit/>
          </a:bodyPr>
          <a:lstStyle>
            <a:lvl1pPr>
              <a:defRPr sz="4799"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7772400" y="1485671"/>
            <a:ext cx="9258300" cy="7314071"/>
          </a:xfrm>
        </p:spPr>
        <p:txBody>
          <a:bodyPr/>
          <a:lstStyle>
            <a:lvl1pPr marL="0" indent="0">
              <a:buNone/>
              <a:defRPr sz="4799"/>
            </a:lvl1pPr>
            <a:lvl2pPr marL="685709" indent="0">
              <a:buNone/>
              <a:defRPr sz="4199"/>
            </a:lvl2pPr>
            <a:lvl3pPr marL="1371417" indent="0">
              <a:buNone/>
              <a:defRPr sz="3600"/>
            </a:lvl3pPr>
            <a:lvl4pPr marL="2057126" indent="0">
              <a:buNone/>
              <a:defRPr sz="3000"/>
            </a:lvl4pPr>
            <a:lvl5pPr marL="2742834" indent="0">
              <a:buNone/>
              <a:defRPr sz="3000"/>
            </a:lvl5pPr>
            <a:lvl6pPr marL="3428543" indent="0">
              <a:buNone/>
              <a:defRPr sz="3000"/>
            </a:lvl6pPr>
            <a:lvl7pPr marL="4114251" indent="0">
              <a:buNone/>
              <a:defRPr sz="3000"/>
            </a:lvl7pPr>
            <a:lvl8pPr marL="4799960" indent="0">
              <a:buNone/>
              <a:defRPr sz="3000"/>
            </a:lvl8pPr>
            <a:lvl9pPr marL="5485668" indent="0">
              <a:buNone/>
              <a:defRPr sz="3000"/>
            </a:lvl9pPr>
          </a:lstStyle>
          <a:p>
            <a:r>
              <a:rPr lang="ja-JP" altLang="en-US" smtClean="0"/>
              <a:t>図を追加</a:t>
            </a:r>
            <a:endParaRPr lang="en-US" dirty="0"/>
          </a:p>
        </p:txBody>
      </p:sp>
      <p:sp>
        <p:nvSpPr>
          <p:cNvPr id="4" name="Text Placeholder 3"/>
          <p:cNvSpPr>
            <a:spLocks noGrp="1"/>
          </p:cNvSpPr>
          <p:nvPr>
            <p:ph type="body" sz="half" idx="2"/>
          </p:nvPr>
        </p:nvSpPr>
        <p:spPr>
          <a:xfrm>
            <a:off x="1261872" y="3085624"/>
            <a:ext cx="5897880" cy="5714118"/>
          </a:xfrm>
        </p:spPr>
        <p:txBody>
          <a:bodyPr>
            <a:normAutofit/>
          </a:bodyPr>
          <a:lstStyle>
            <a:lvl1pPr marL="0" indent="0">
              <a:lnSpc>
                <a:spcPct val="90000"/>
              </a:lnSpc>
              <a:buNone/>
              <a:defRPr sz="2400"/>
            </a:lvl1pPr>
            <a:lvl2pPr marL="685709" indent="0">
              <a:buNone/>
              <a:defRPr sz="1800"/>
            </a:lvl2pPr>
            <a:lvl3pPr marL="1371417" indent="0">
              <a:buNone/>
              <a:defRPr sz="1500"/>
            </a:lvl3pPr>
            <a:lvl4pPr marL="2057126" indent="0">
              <a:buNone/>
              <a:defRPr sz="1350"/>
            </a:lvl4pPr>
            <a:lvl5pPr marL="2742834" indent="0">
              <a:buNone/>
              <a:defRPr sz="1350"/>
            </a:lvl5pPr>
            <a:lvl6pPr marL="3428543" indent="0">
              <a:buNone/>
              <a:defRPr sz="1350"/>
            </a:lvl6pPr>
            <a:lvl7pPr marL="4114251" indent="0">
              <a:buNone/>
              <a:defRPr sz="1350"/>
            </a:lvl7pPr>
            <a:lvl8pPr marL="4799960" indent="0">
              <a:buNone/>
              <a:defRPr sz="1350"/>
            </a:lvl8pPr>
            <a:lvl9pPr marL="5485668" indent="0">
              <a:buNone/>
              <a:defRPr sz="13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pPr defTabSz="914400">
              <a:defRPr/>
            </a:pPr>
            <a:fld id="{C00E0378-0815-410E-87E3-60DBF6703967}" type="datetime1">
              <a:rPr lang="ja-JP" altLang="en-US" smtClean="0">
                <a:solidFill>
                  <a:prstClr val="black">
                    <a:tint val="75000"/>
                  </a:prstClr>
                </a:solidFill>
                <a:latin typeface="Calibri" panose="020F0502020204030204"/>
                <a:ea typeface="ＭＳ Ｐゴシック" panose="020B0600070205080204" pitchFamily="50" charset="-128"/>
              </a:rPr>
              <a:t>2018/12/12</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6" name="Footer Placeholder 5"/>
          <p:cNvSpPr>
            <a:spLocks noGrp="1"/>
          </p:cNvSpPr>
          <p:nvPr>
            <p:ph type="ftr" sz="quarter" idx="11"/>
          </p:nvPr>
        </p:nvSpPr>
        <p:spPr/>
        <p:txBody>
          <a:bodyPr/>
          <a:lstStyle/>
          <a:p>
            <a:pPr defTabSz="914400">
              <a:defRPr/>
            </a:pPr>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7" name="Slide Number Placeholder 6"/>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785533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69.xml"/><Relationship Id="rId2" Type="http://schemas.openxmlformats.org/officeDocument/2006/relationships/slideLayout" Target="../slideLayouts/slideLayout68.xml"/><Relationship Id="rId1" Type="http://schemas.openxmlformats.org/officeDocument/2006/relationships/slideLayout" Target="../slideLayouts/slideLayout67.xml"/><Relationship Id="rId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7691" y="548555"/>
            <a:ext cx="15773400" cy="1988036"/>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1267691" y="2742777"/>
            <a:ext cx="15773400" cy="6525999"/>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1257300" y="9533055"/>
            <a:ext cx="4114800" cy="547603"/>
          </a:xfrm>
          <a:prstGeom prst="rect">
            <a:avLst/>
          </a:prstGeom>
        </p:spPr>
        <p:txBody>
          <a:bodyPr vert="horz" lIns="91440" tIns="45720" rIns="91440" bIns="45720" rtlCol="0" anchor="ctr"/>
          <a:lstStyle>
            <a:lvl1pPr algn="l">
              <a:defRPr sz="1650">
                <a:solidFill>
                  <a:schemeClr val="tx1">
                    <a:lumMod val="65000"/>
                    <a:lumOff val="35000"/>
                  </a:schemeClr>
                </a:solidFill>
              </a:defRPr>
            </a:lvl1pPr>
          </a:lstStyle>
          <a:p>
            <a:fld id="{BAED5846-8546-46F0-A32E-A968300ABFEF}" type="datetime1">
              <a:rPr kumimoji="1" lang="ja-JP" altLang="en-US" smtClean="0"/>
              <a:t>2018/12/12</a:t>
            </a:fld>
            <a:endParaRPr kumimoji="1" lang="ja-JP" altLang="en-US"/>
          </a:p>
        </p:txBody>
      </p:sp>
      <p:sp>
        <p:nvSpPr>
          <p:cNvPr id="5" name="Footer Placeholder 4"/>
          <p:cNvSpPr>
            <a:spLocks noGrp="1"/>
          </p:cNvSpPr>
          <p:nvPr>
            <p:ph type="ftr" sz="quarter" idx="3"/>
          </p:nvPr>
        </p:nvSpPr>
        <p:spPr>
          <a:xfrm>
            <a:off x="6057900" y="9533055"/>
            <a:ext cx="6172200" cy="547603"/>
          </a:xfrm>
          <a:prstGeom prst="rect">
            <a:avLst/>
          </a:prstGeom>
        </p:spPr>
        <p:txBody>
          <a:bodyPr vert="horz" lIns="91440" tIns="45720" rIns="91440" bIns="45720" rtlCol="0" anchor="ctr"/>
          <a:lstStyle>
            <a:lvl1pPr algn="ctr">
              <a:defRPr sz="1650">
                <a:solidFill>
                  <a:schemeClr val="tx1">
                    <a:lumMod val="65000"/>
                    <a:lumOff val="35000"/>
                  </a:schemeClr>
                </a:solidFill>
              </a:defRPr>
            </a:lvl1pPr>
          </a:lstStyle>
          <a:p>
            <a:endParaRPr kumimoji="1" lang="ja-JP" altLang="en-US" dirty="0"/>
          </a:p>
        </p:txBody>
      </p:sp>
      <p:sp>
        <p:nvSpPr>
          <p:cNvPr id="6" name="Slide Number Placeholder 5"/>
          <p:cNvSpPr>
            <a:spLocks noGrp="1"/>
          </p:cNvSpPr>
          <p:nvPr>
            <p:ph type="sldNum" sz="quarter" idx="4"/>
          </p:nvPr>
        </p:nvSpPr>
        <p:spPr>
          <a:xfrm>
            <a:off x="12926291" y="9533055"/>
            <a:ext cx="4114800" cy="547603"/>
          </a:xfrm>
          <a:prstGeom prst="rect">
            <a:avLst/>
          </a:prstGeom>
        </p:spPr>
        <p:txBody>
          <a:bodyPr vert="horz" lIns="91440" tIns="45720" rIns="91440" bIns="45720" rtlCol="0" anchor="ctr"/>
          <a:lstStyle>
            <a:lvl1pPr algn="r">
              <a:defRPr sz="4800">
                <a:solidFill>
                  <a:schemeClr val="tx1"/>
                </a:solidFill>
              </a:defRPr>
            </a:lvl1pPr>
          </a:lstStyle>
          <a:p>
            <a:fld id="{476D5B93-810D-48CE-8406-9A3E0096020E}" type="slidenum">
              <a:rPr lang="ja-JP" altLang="en-US" smtClean="0"/>
              <a:pPr/>
              <a:t>‹#›</a:t>
            </a:fld>
            <a:endParaRPr lang="ja-JP" altLang="en-US"/>
          </a:p>
        </p:txBody>
      </p:sp>
    </p:spTree>
    <p:extLst>
      <p:ext uri="{BB962C8B-B14F-4D97-AF65-F5344CB8AC3E}">
        <p14:creationId xmlns:p14="http://schemas.microsoft.com/office/powerpoint/2010/main" val="1568417010"/>
      </p:ext>
    </p:extLst>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Lst>
  <p:timing>
    <p:tnLst>
      <p:par>
        <p:cTn id="1" dur="indefinite" restart="never" nodeType="tmRoot"/>
      </p:par>
    </p:tnLst>
  </p:timing>
  <p:hf hdr="0" ftr="0" dt="0"/>
  <p:txStyles>
    <p:titleStyle>
      <a:lvl1pPr algn="l" defTabSz="1371417" rtl="0" eaLnBrk="1" latinLnBrk="0" hangingPunct="1">
        <a:lnSpc>
          <a:spcPct val="90000"/>
        </a:lnSpc>
        <a:spcBef>
          <a:spcPct val="0"/>
        </a:spcBef>
        <a:buNone/>
        <a:defRPr kumimoji="1" sz="6599" kern="1200">
          <a:solidFill>
            <a:schemeClr val="tx1"/>
          </a:solidFill>
          <a:latin typeface="+mj-lt"/>
          <a:ea typeface="+mj-ea"/>
          <a:cs typeface="+mj-cs"/>
        </a:defRPr>
      </a:lvl1pPr>
    </p:titleStyle>
    <p:bodyStyle>
      <a:lvl1pPr marL="342854" indent="-342854" algn="l" defTabSz="1371417" rtl="0" eaLnBrk="1" latinLnBrk="0" hangingPunct="1">
        <a:lnSpc>
          <a:spcPct val="90000"/>
        </a:lnSpc>
        <a:spcBef>
          <a:spcPts val="1500"/>
        </a:spcBef>
        <a:buFont typeface="Wingdings 2" pitchFamily="18" charset="2"/>
        <a:buChar char=""/>
        <a:defRPr kumimoji="1" sz="4199" kern="1200">
          <a:solidFill>
            <a:schemeClr val="tx1"/>
          </a:solidFill>
          <a:latin typeface="+mn-lt"/>
          <a:ea typeface="+mn-ea"/>
          <a:cs typeface="+mn-cs"/>
        </a:defRPr>
      </a:lvl1pPr>
      <a:lvl2pPr marL="1028563" indent="-342854" algn="l" defTabSz="1371417" rtl="0" eaLnBrk="1" latinLnBrk="0" hangingPunct="1">
        <a:lnSpc>
          <a:spcPct val="90000"/>
        </a:lnSpc>
        <a:spcBef>
          <a:spcPts val="750"/>
        </a:spcBef>
        <a:buFont typeface="Wingdings 2" pitchFamily="18" charset="2"/>
        <a:buChar char=""/>
        <a:defRPr kumimoji="1" sz="3600" kern="1200">
          <a:solidFill>
            <a:schemeClr val="tx1"/>
          </a:solidFill>
          <a:latin typeface="+mn-lt"/>
          <a:ea typeface="+mn-ea"/>
          <a:cs typeface="+mn-cs"/>
        </a:defRPr>
      </a:lvl2pPr>
      <a:lvl3pPr marL="1714271" indent="-342854" algn="l" defTabSz="1371417" rtl="0" eaLnBrk="1" latinLnBrk="0" hangingPunct="1">
        <a:lnSpc>
          <a:spcPct val="90000"/>
        </a:lnSpc>
        <a:spcBef>
          <a:spcPts val="750"/>
        </a:spcBef>
        <a:buFont typeface="Wingdings 2" pitchFamily="18" charset="2"/>
        <a:buChar char=""/>
        <a:defRPr kumimoji="1" sz="3000" kern="1200">
          <a:solidFill>
            <a:schemeClr val="tx1"/>
          </a:solidFill>
          <a:latin typeface="+mn-lt"/>
          <a:ea typeface="+mn-ea"/>
          <a:cs typeface="+mn-cs"/>
        </a:defRPr>
      </a:lvl3pPr>
      <a:lvl4pPr marL="2399980" indent="-342854" algn="l" defTabSz="1371417" rtl="0" eaLnBrk="1" latinLnBrk="0" hangingPunct="1">
        <a:lnSpc>
          <a:spcPct val="90000"/>
        </a:lnSpc>
        <a:spcBef>
          <a:spcPts val="750"/>
        </a:spcBef>
        <a:buFont typeface="Wingdings 2" pitchFamily="18" charset="2"/>
        <a:buChar char=""/>
        <a:defRPr kumimoji="1" sz="2700" kern="1200">
          <a:solidFill>
            <a:schemeClr val="tx1"/>
          </a:solidFill>
          <a:latin typeface="+mn-lt"/>
          <a:ea typeface="+mn-ea"/>
          <a:cs typeface="+mn-cs"/>
        </a:defRPr>
      </a:lvl4pPr>
      <a:lvl5pPr marL="3085689" indent="-342854" algn="l" defTabSz="1371417" rtl="0" eaLnBrk="1" latinLnBrk="0" hangingPunct="1">
        <a:lnSpc>
          <a:spcPct val="90000"/>
        </a:lnSpc>
        <a:spcBef>
          <a:spcPts val="750"/>
        </a:spcBef>
        <a:buFont typeface="Wingdings 2" pitchFamily="18" charset="2"/>
        <a:buChar char=""/>
        <a:defRPr kumimoji="1" sz="2700" kern="1200">
          <a:solidFill>
            <a:schemeClr val="tx1"/>
          </a:solidFill>
          <a:latin typeface="+mn-lt"/>
          <a:ea typeface="+mn-ea"/>
          <a:cs typeface="+mn-cs"/>
        </a:defRPr>
      </a:lvl5pPr>
      <a:lvl6pPr marL="3771397"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6pPr>
      <a:lvl7pPr marL="4457106"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7pPr>
      <a:lvl8pPr marL="5142814"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8pPr>
      <a:lvl9pPr marL="5828523"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9pPr>
    </p:bodyStyle>
    <p:otherStyle>
      <a:defPPr>
        <a:defRPr lang="en-US"/>
      </a:defPPr>
      <a:lvl1pPr marL="0" algn="l" defTabSz="1371417" rtl="0" eaLnBrk="1" latinLnBrk="0" hangingPunct="1">
        <a:defRPr kumimoji="1" sz="2700" kern="1200">
          <a:solidFill>
            <a:schemeClr val="tx1"/>
          </a:solidFill>
          <a:latin typeface="+mn-lt"/>
          <a:ea typeface="+mn-ea"/>
          <a:cs typeface="+mn-cs"/>
        </a:defRPr>
      </a:lvl1pPr>
      <a:lvl2pPr marL="685709" algn="l" defTabSz="1371417" rtl="0" eaLnBrk="1" latinLnBrk="0" hangingPunct="1">
        <a:defRPr kumimoji="1" sz="2700" kern="1200">
          <a:solidFill>
            <a:schemeClr val="tx1"/>
          </a:solidFill>
          <a:latin typeface="+mn-lt"/>
          <a:ea typeface="+mn-ea"/>
          <a:cs typeface="+mn-cs"/>
        </a:defRPr>
      </a:lvl2pPr>
      <a:lvl3pPr marL="1371417" algn="l" defTabSz="1371417" rtl="0" eaLnBrk="1" latinLnBrk="0" hangingPunct="1">
        <a:defRPr kumimoji="1" sz="2700" kern="1200">
          <a:solidFill>
            <a:schemeClr val="tx1"/>
          </a:solidFill>
          <a:latin typeface="+mn-lt"/>
          <a:ea typeface="+mn-ea"/>
          <a:cs typeface="+mn-cs"/>
        </a:defRPr>
      </a:lvl3pPr>
      <a:lvl4pPr marL="2057126" algn="l" defTabSz="1371417" rtl="0" eaLnBrk="1" latinLnBrk="0" hangingPunct="1">
        <a:defRPr kumimoji="1" sz="2700" kern="1200">
          <a:solidFill>
            <a:schemeClr val="tx1"/>
          </a:solidFill>
          <a:latin typeface="+mn-lt"/>
          <a:ea typeface="+mn-ea"/>
          <a:cs typeface="+mn-cs"/>
        </a:defRPr>
      </a:lvl4pPr>
      <a:lvl5pPr marL="2742834" algn="l" defTabSz="1371417" rtl="0" eaLnBrk="1" latinLnBrk="0" hangingPunct="1">
        <a:defRPr kumimoji="1" sz="2700" kern="1200">
          <a:solidFill>
            <a:schemeClr val="tx1"/>
          </a:solidFill>
          <a:latin typeface="+mn-lt"/>
          <a:ea typeface="+mn-ea"/>
          <a:cs typeface="+mn-cs"/>
        </a:defRPr>
      </a:lvl5pPr>
      <a:lvl6pPr marL="3428543" algn="l" defTabSz="1371417" rtl="0" eaLnBrk="1" latinLnBrk="0" hangingPunct="1">
        <a:defRPr kumimoji="1" sz="2700" kern="1200">
          <a:solidFill>
            <a:schemeClr val="tx1"/>
          </a:solidFill>
          <a:latin typeface="+mn-lt"/>
          <a:ea typeface="+mn-ea"/>
          <a:cs typeface="+mn-cs"/>
        </a:defRPr>
      </a:lvl6pPr>
      <a:lvl7pPr marL="4114251" algn="l" defTabSz="1371417" rtl="0" eaLnBrk="1" latinLnBrk="0" hangingPunct="1">
        <a:defRPr kumimoji="1" sz="2700" kern="1200">
          <a:solidFill>
            <a:schemeClr val="tx1"/>
          </a:solidFill>
          <a:latin typeface="+mn-lt"/>
          <a:ea typeface="+mn-ea"/>
          <a:cs typeface="+mn-cs"/>
        </a:defRPr>
      </a:lvl7pPr>
      <a:lvl8pPr marL="4799960" algn="l" defTabSz="1371417" rtl="0" eaLnBrk="1" latinLnBrk="0" hangingPunct="1">
        <a:defRPr kumimoji="1" sz="2700" kern="1200">
          <a:solidFill>
            <a:schemeClr val="tx1"/>
          </a:solidFill>
          <a:latin typeface="+mn-lt"/>
          <a:ea typeface="+mn-ea"/>
          <a:cs typeface="+mn-cs"/>
        </a:defRPr>
      </a:lvl8pPr>
      <a:lvl9pPr marL="5485668" algn="l" defTabSz="1371417" rtl="0" eaLnBrk="1" latinLnBrk="0" hangingPunct="1">
        <a:defRPr kumimoji="1"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7691" y="548555"/>
            <a:ext cx="15773400" cy="1988036"/>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67691" y="2742777"/>
            <a:ext cx="15773400" cy="6525999"/>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257300" y="9533055"/>
            <a:ext cx="4114800" cy="547603"/>
          </a:xfrm>
          <a:prstGeom prst="rect">
            <a:avLst/>
          </a:prstGeom>
        </p:spPr>
        <p:txBody>
          <a:bodyPr vert="horz" lIns="91440" tIns="45720" rIns="91440" bIns="45720" rtlCol="0" anchor="ctr"/>
          <a:lstStyle>
            <a:lvl1pPr algn="l">
              <a:defRPr sz="1650">
                <a:solidFill>
                  <a:schemeClr val="tx1">
                    <a:lumMod val="65000"/>
                    <a:lumOff val="35000"/>
                  </a:schemeClr>
                </a:solidFill>
              </a:defRPr>
            </a:lvl1pPr>
          </a:lstStyle>
          <a:p>
            <a:fld id="{C47DA906-6508-4EC9-AA12-0FD2AB49E80D}" type="datetime1">
              <a:rPr kumimoji="1" lang="ja-JP" altLang="en-US" smtClean="0"/>
              <a:t>2018/12/12</a:t>
            </a:fld>
            <a:endParaRPr kumimoji="1" lang="ja-JP" altLang="en-US"/>
          </a:p>
        </p:txBody>
      </p:sp>
      <p:sp>
        <p:nvSpPr>
          <p:cNvPr id="5" name="Footer Placeholder 4"/>
          <p:cNvSpPr>
            <a:spLocks noGrp="1"/>
          </p:cNvSpPr>
          <p:nvPr>
            <p:ph type="ftr" sz="quarter" idx="3"/>
          </p:nvPr>
        </p:nvSpPr>
        <p:spPr>
          <a:xfrm>
            <a:off x="6057900" y="9533055"/>
            <a:ext cx="6172200" cy="547603"/>
          </a:xfrm>
          <a:prstGeom prst="rect">
            <a:avLst/>
          </a:prstGeom>
        </p:spPr>
        <p:txBody>
          <a:bodyPr vert="horz" lIns="91440" tIns="45720" rIns="91440" bIns="45720" rtlCol="0" anchor="ctr"/>
          <a:lstStyle>
            <a:lvl1pPr algn="ctr">
              <a:defRPr sz="1650">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12926291" y="9533055"/>
            <a:ext cx="4114800" cy="547603"/>
          </a:xfrm>
          <a:prstGeom prst="rect">
            <a:avLst/>
          </a:prstGeom>
        </p:spPr>
        <p:txBody>
          <a:bodyPr vert="horz" lIns="91440" tIns="45720" rIns="91440" bIns="45720" rtlCol="0" anchor="ctr"/>
          <a:lstStyle>
            <a:lvl1pPr algn="r">
              <a:defRPr sz="1650">
                <a:solidFill>
                  <a:schemeClr val="tx1">
                    <a:tint val="75000"/>
                  </a:schemeClr>
                </a:solidFill>
              </a:defRPr>
            </a:lvl1pPr>
          </a:lstStyle>
          <a:p>
            <a:fld id="{476D5B93-810D-48CE-8406-9A3E0096020E}" type="slidenum">
              <a:rPr kumimoji="1" lang="ja-JP" altLang="en-US" smtClean="0"/>
              <a:t>‹#›</a:t>
            </a:fld>
            <a:endParaRPr kumimoji="1" lang="ja-JP" altLang="en-US"/>
          </a:p>
        </p:txBody>
      </p:sp>
    </p:spTree>
    <p:extLst>
      <p:ext uri="{BB962C8B-B14F-4D97-AF65-F5344CB8AC3E}">
        <p14:creationId xmlns:p14="http://schemas.microsoft.com/office/powerpoint/2010/main" val="2101892150"/>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Lst>
  <p:hf hdr="0" ftr="0" dt="0"/>
  <p:txStyles>
    <p:titleStyle>
      <a:lvl1pPr algn="l" defTabSz="1371417" rtl="0" eaLnBrk="1" latinLnBrk="0" hangingPunct="1">
        <a:lnSpc>
          <a:spcPct val="90000"/>
        </a:lnSpc>
        <a:spcBef>
          <a:spcPct val="0"/>
        </a:spcBef>
        <a:buNone/>
        <a:defRPr kumimoji="1" sz="6599" kern="1200">
          <a:solidFill>
            <a:schemeClr val="tx1"/>
          </a:solidFill>
          <a:latin typeface="+mj-lt"/>
          <a:ea typeface="+mj-ea"/>
          <a:cs typeface="+mj-cs"/>
        </a:defRPr>
      </a:lvl1pPr>
    </p:titleStyle>
    <p:bodyStyle>
      <a:lvl1pPr marL="342854" indent="-342854" algn="l" defTabSz="1371417" rtl="0" eaLnBrk="1" latinLnBrk="0" hangingPunct="1">
        <a:lnSpc>
          <a:spcPct val="90000"/>
        </a:lnSpc>
        <a:spcBef>
          <a:spcPts val="1500"/>
        </a:spcBef>
        <a:buFont typeface="Wingdings 2" pitchFamily="18" charset="2"/>
        <a:buChar char=""/>
        <a:defRPr kumimoji="1" sz="4199" kern="1200">
          <a:solidFill>
            <a:schemeClr val="tx1"/>
          </a:solidFill>
          <a:latin typeface="+mn-lt"/>
          <a:ea typeface="+mn-ea"/>
          <a:cs typeface="+mn-cs"/>
        </a:defRPr>
      </a:lvl1pPr>
      <a:lvl2pPr marL="1028563" indent="-342854" algn="l" defTabSz="1371417" rtl="0" eaLnBrk="1" latinLnBrk="0" hangingPunct="1">
        <a:lnSpc>
          <a:spcPct val="90000"/>
        </a:lnSpc>
        <a:spcBef>
          <a:spcPts val="750"/>
        </a:spcBef>
        <a:buFont typeface="Wingdings 2" pitchFamily="18" charset="2"/>
        <a:buChar char=""/>
        <a:defRPr kumimoji="1" sz="3600" kern="1200">
          <a:solidFill>
            <a:schemeClr val="tx1"/>
          </a:solidFill>
          <a:latin typeface="+mn-lt"/>
          <a:ea typeface="+mn-ea"/>
          <a:cs typeface="+mn-cs"/>
        </a:defRPr>
      </a:lvl2pPr>
      <a:lvl3pPr marL="1714271" indent="-342854" algn="l" defTabSz="1371417" rtl="0" eaLnBrk="1" latinLnBrk="0" hangingPunct="1">
        <a:lnSpc>
          <a:spcPct val="90000"/>
        </a:lnSpc>
        <a:spcBef>
          <a:spcPts val="750"/>
        </a:spcBef>
        <a:buFont typeface="Wingdings 2" pitchFamily="18" charset="2"/>
        <a:buChar char=""/>
        <a:defRPr kumimoji="1" sz="3000" kern="1200">
          <a:solidFill>
            <a:schemeClr val="tx1"/>
          </a:solidFill>
          <a:latin typeface="+mn-lt"/>
          <a:ea typeface="+mn-ea"/>
          <a:cs typeface="+mn-cs"/>
        </a:defRPr>
      </a:lvl3pPr>
      <a:lvl4pPr marL="2399980" indent="-342854" algn="l" defTabSz="1371417" rtl="0" eaLnBrk="1" latinLnBrk="0" hangingPunct="1">
        <a:lnSpc>
          <a:spcPct val="90000"/>
        </a:lnSpc>
        <a:spcBef>
          <a:spcPts val="750"/>
        </a:spcBef>
        <a:buFont typeface="Wingdings 2" pitchFamily="18" charset="2"/>
        <a:buChar char=""/>
        <a:defRPr kumimoji="1" sz="2700" kern="1200">
          <a:solidFill>
            <a:schemeClr val="tx1"/>
          </a:solidFill>
          <a:latin typeface="+mn-lt"/>
          <a:ea typeface="+mn-ea"/>
          <a:cs typeface="+mn-cs"/>
        </a:defRPr>
      </a:lvl4pPr>
      <a:lvl5pPr marL="3085689" indent="-342854" algn="l" defTabSz="1371417" rtl="0" eaLnBrk="1" latinLnBrk="0" hangingPunct="1">
        <a:lnSpc>
          <a:spcPct val="90000"/>
        </a:lnSpc>
        <a:spcBef>
          <a:spcPts val="750"/>
        </a:spcBef>
        <a:buFont typeface="Wingdings 2" pitchFamily="18" charset="2"/>
        <a:buChar char=""/>
        <a:defRPr kumimoji="1" sz="2700" kern="1200">
          <a:solidFill>
            <a:schemeClr val="tx1"/>
          </a:solidFill>
          <a:latin typeface="+mn-lt"/>
          <a:ea typeface="+mn-ea"/>
          <a:cs typeface="+mn-cs"/>
        </a:defRPr>
      </a:lvl5pPr>
      <a:lvl6pPr marL="3771397"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6pPr>
      <a:lvl7pPr marL="4457106"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7pPr>
      <a:lvl8pPr marL="5142814"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8pPr>
      <a:lvl9pPr marL="5828523"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9pPr>
    </p:bodyStyle>
    <p:otherStyle>
      <a:defPPr>
        <a:defRPr lang="en-US"/>
      </a:defPPr>
      <a:lvl1pPr marL="0" algn="l" defTabSz="1371417" rtl="0" eaLnBrk="1" latinLnBrk="0" hangingPunct="1">
        <a:defRPr kumimoji="1" sz="2700" kern="1200">
          <a:solidFill>
            <a:schemeClr val="tx1"/>
          </a:solidFill>
          <a:latin typeface="+mn-lt"/>
          <a:ea typeface="+mn-ea"/>
          <a:cs typeface="+mn-cs"/>
        </a:defRPr>
      </a:lvl1pPr>
      <a:lvl2pPr marL="685709" algn="l" defTabSz="1371417" rtl="0" eaLnBrk="1" latinLnBrk="0" hangingPunct="1">
        <a:defRPr kumimoji="1" sz="2700" kern="1200">
          <a:solidFill>
            <a:schemeClr val="tx1"/>
          </a:solidFill>
          <a:latin typeface="+mn-lt"/>
          <a:ea typeface="+mn-ea"/>
          <a:cs typeface="+mn-cs"/>
        </a:defRPr>
      </a:lvl2pPr>
      <a:lvl3pPr marL="1371417" algn="l" defTabSz="1371417" rtl="0" eaLnBrk="1" latinLnBrk="0" hangingPunct="1">
        <a:defRPr kumimoji="1" sz="2700" kern="1200">
          <a:solidFill>
            <a:schemeClr val="tx1"/>
          </a:solidFill>
          <a:latin typeface="+mn-lt"/>
          <a:ea typeface="+mn-ea"/>
          <a:cs typeface="+mn-cs"/>
        </a:defRPr>
      </a:lvl3pPr>
      <a:lvl4pPr marL="2057126" algn="l" defTabSz="1371417" rtl="0" eaLnBrk="1" latinLnBrk="0" hangingPunct="1">
        <a:defRPr kumimoji="1" sz="2700" kern="1200">
          <a:solidFill>
            <a:schemeClr val="tx1"/>
          </a:solidFill>
          <a:latin typeface="+mn-lt"/>
          <a:ea typeface="+mn-ea"/>
          <a:cs typeface="+mn-cs"/>
        </a:defRPr>
      </a:lvl4pPr>
      <a:lvl5pPr marL="2742834" algn="l" defTabSz="1371417" rtl="0" eaLnBrk="1" latinLnBrk="0" hangingPunct="1">
        <a:defRPr kumimoji="1" sz="2700" kern="1200">
          <a:solidFill>
            <a:schemeClr val="tx1"/>
          </a:solidFill>
          <a:latin typeface="+mn-lt"/>
          <a:ea typeface="+mn-ea"/>
          <a:cs typeface="+mn-cs"/>
        </a:defRPr>
      </a:lvl5pPr>
      <a:lvl6pPr marL="3428543" algn="l" defTabSz="1371417" rtl="0" eaLnBrk="1" latinLnBrk="0" hangingPunct="1">
        <a:defRPr kumimoji="1" sz="2700" kern="1200">
          <a:solidFill>
            <a:schemeClr val="tx1"/>
          </a:solidFill>
          <a:latin typeface="+mn-lt"/>
          <a:ea typeface="+mn-ea"/>
          <a:cs typeface="+mn-cs"/>
        </a:defRPr>
      </a:lvl6pPr>
      <a:lvl7pPr marL="4114251" algn="l" defTabSz="1371417" rtl="0" eaLnBrk="1" latinLnBrk="0" hangingPunct="1">
        <a:defRPr kumimoji="1" sz="2700" kern="1200">
          <a:solidFill>
            <a:schemeClr val="tx1"/>
          </a:solidFill>
          <a:latin typeface="+mn-lt"/>
          <a:ea typeface="+mn-ea"/>
          <a:cs typeface="+mn-cs"/>
        </a:defRPr>
      </a:lvl7pPr>
      <a:lvl8pPr marL="4799960" algn="l" defTabSz="1371417" rtl="0" eaLnBrk="1" latinLnBrk="0" hangingPunct="1">
        <a:defRPr kumimoji="1" sz="2700" kern="1200">
          <a:solidFill>
            <a:schemeClr val="tx1"/>
          </a:solidFill>
          <a:latin typeface="+mn-lt"/>
          <a:ea typeface="+mn-ea"/>
          <a:cs typeface="+mn-cs"/>
        </a:defRPr>
      </a:lvl8pPr>
      <a:lvl9pPr marL="5485668" algn="l" defTabSz="1371417" rtl="0" eaLnBrk="1" latinLnBrk="0" hangingPunct="1">
        <a:defRPr kumimoji="1"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67691" y="548555"/>
            <a:ext cx="15773400" cy="1988036"/>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267691" y="2742777"/>
            <a:ext cx="15773400" cy="6525999"/>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257300" y="9533055"/>
            <a:ext cx="4114800" cy="547603"/>
          </a:xfrm>
          <a:prstGeom prst="rect">
            <a:avLst/>
          </a:prstGeom>
        </p:spPr>
        <p:txBody>
          <a:bodyPr vert="horz" lIns="91440" tIns="45720" rIns="91440" bIns="45720" rtlCol="0" anchor="ctr"/>
          <a:lstStyle>
            <a:lvl1pPr algn="l">
              <a:defRPr sz="1650">
                <a:solidFill>
                  <a:schemeClr val="tx1">
                    <a:lumMod val="65000"/>
                    <a:lumOff val="35000"/>
                  </a:schemeClr>
                </a:solidFill>
              </a:defRPr>
            </a:lvl1pPr>
          </a:lstStyle>
          <a:p>
            <a:fld id="{03EF04B2-229F-49B2-8793-E85B05C3C26D}" type="datetime1">
              <a:rPr kumimoji="1" lang="ja-JP" altLang="en-US" smtClean="0"/>
              <a:t>2018/12/12</a:t>
            </a:fld>
            <a:endParaRPr kumimoji="1" lang="ja-JP" altLang="en-US"/>
          </a:p>
        </p:txBody>
      </p:sp>
      <p:sp>
        <p:nvSpPr>
          <p:cNvPr id="5" name="Footer Placeholder 4"/>
          <p:cNvSpPr>
            <a:spLocks noGrp="1"/>
          </p:cNvSpPr>
          <p:nvPr>
            <p:ph type="ftr" sz="quarter" idx="3"/>
          </p:nvPr>
        </p:nvSpPr>
        <p:spPr>
          <a:xfrm>
            <a:off x="6057900" y="9533055"/>
            <a:ext cx="6172200" cy="547603"/>
          </a:xfrm>
          <a:prstGeom prst="rect">
            <a:avLst/>
          </a:prstGeom>
        </p:spPr>
        <p:txBody>
          <a:bodyPr vert="horz" lIns="91440" tIns="45720" rIns="91440" bIns="45720" rtlCol="0" anchor="ctr"/>
          <a:lstStyle>
            <a:lvl1pPr algn="ctr">
              <a:defRPr sz="1650">
                <a:solidFill>
                  <a:schemeClr val="tx1">
                    <a:lumMod val="65000"/>
                    <a:lumOff val="35000"/>
                  </a:schemeClr>
                </a:solidFill>
              </a:defRPr>
            </a:lvl1pPr>
          </a:lstStyle>
          <a:p>
            <a:endParaRPr kumimoji="1" lang="ja-JP" altLang="en-US"/>
          </a:p>
        </p:txBody>
      </p:sp>
      <p:sp>
        <p:nvSpPr>
          <p:cNvPr id="6" name="Slide Number Placeholder 5"/>
          <p:cNvSpPr>
            <a:spLocks noGrp="1"/>
          </p:cNvSpPr>
          <p:nvPr>
            <p:ph type="sldNum" sz="quarter" idx="4"/>
          </p:nvPr>
        </p:nvSpPr>
        <p:spPr>
          <a:xfrm>
            <a:off x="12926291" y="9533055"/>
            <a:ext cx="4114800" cy="547603"/>
          </a:xfrm>
          <a:prstGeom prst="rect">
            <a:avLst/>
          </a:prstGeom>
        </p:spPr>
        <p:txBody>
          <a:bodyPr vert="horz" lIns="91440" tIns="45720" rIns="91440" bIns="45720" rtlCol="0" anchor="ctr"/>
          <a:lstStyle>
            <a:lvl1pPr algn="r">
              <a:defRPr sz="1650">
                <a:solidFill>
                  <a:schemeClr val="tx1">
                    <a:tint val="75000"/>
                  </a:schemeClr>
                </a:solidFill>
              </a:defRPr>
            </a:lvl1pPr>
          </a:lstStyle>
          <a:p>
            <a:fld id="{476D5B93-810D-48CE-8406-9A3E0096020E}" type="slidenum">
              <a:rPr kumimoji="1" lang="ja-JP" altLang="en-US" smtClean="0"/>
              <a:t>‹#›</a:t>
            </a:fld>
            <a:endParaRPr kumimoji="1" lang="ja-JP" altLang="en-US"/>
          </a:p>
        </p:txBody>
      </p:sp>
    </p:spTree>
    <p:extLst>
      <p:ext uri="{BB962C8B-B14F-4D97-AF65-F5344CB8AC3E}">
        <p14:creationId xmlns:p14="http://schemas.microsoft.com/office/powerpoint/2010/main" val="1719271642"/>
      </p:ext>
    </p:extLst>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 id="2147484000" r:id="rId10"/>
    <p:sldLayoutId id="2147484001" r:id="rId11"/>
  </p:sldLayoutIdLst>
  <p:hf hdr="0" ftr="0" dt="0"/>
  <p:txStyles>
    <p:titleStyle>
      <a:lvl1pPr algn="l" defTabSz="1371417" rtl="0" eaLnBrk="1" latinLnBrk="0" hangingPunct="1">
        <a:lnSpc>
          <a:spcPct val="90000"/>
        </a:lnSpc>
        <a:spcBef>
          <a:spcPct val="0"/>
        </a:spcBef>
        <a:buNone/>
        <a:defRPr kumimoji="1" sz="6599" kern="1200">
          <a:solidFill>
            <a:schemeClr val="tx1"/>
          </a:solidFill>
          <a:latin typeface="+mj-lt"/>
          <a:ea typeface="+mj-ea"/>
          <a:cs typeface="+mj-cs"/>
        </a:defRPr>
      </a:lvl1pPr>
    </p:titleStyle>
    <p:bodyStyle>
      <a:lvl1pPr marL="342854" indent="-342854" algn="l" defTabSz="1371417" rtl="0" eaLnBrk="1" latinLnBrk="0" hangingPunct="1">
        <a:lnSpc>
          <a:spcPct val="90000"/>
        </a:lnSpc>
        <a:spcBef>
          <a:spcPts val="1500"/>
        </a:spcBef>
        <a:buFont typeface="Wingdings 2" pitchFamily="18" charset="2"/>
        <a:buChar char=""/>
        <a:defRPr kumimoji="1" sz="4199" kern="1200">
          <a:solidFill>
            <a:schemeClr val="tx1"/>
          </a:solidFill>
          <a:latin typeface="+mn-lt"/>
          <a:ea typeface="+mn-ea"/>
          <a:cs typeface="+mn-cs"/>
        </a:defRPr>
      </a:lvl1pPr>
      <a:lvl2pPr marL="1028563" indent="-342854" algn="l" defTabSz="1371417" rtl="0" eaLnBrk="1" latinLnBrk="0" hangingPunct="1">
        <a:lnSpc>
          <a:spcPct val="90000"/>
        </a:lnSpc>
        <a:spcBef>
          <a:spcPts val="750"/>
        </a:spcBef>
        <a:buFont typeface="Wingdings 2" pitchFamily="18" charset="2"/>
        <a:buChar char=""/>
        <a:defRPr kumimoji="1" sz="3600" kern="1200">
          <a:solidFill>
            <a:schemeClr val="tx1"/>
          </a:solidFill>
          <a:latin typeface="+mn-lt"/>
          <a:ea typeface="+mn-ea"/>
          <a:cs typeface="+mn-cs"/>
        </a:defRPr>
      </a:lvl2pPr>
      <a:lvl3pPr marL="1714271" indent="-342854" algn="l" defTabSz="1371417" rtl="0" eaLnBrk="1" latinLnBrk="0" hangingPunct="1">
        <a:lnSpc>
          <a:spcPct val="90000"/>
        </a:lnSpc>
        <a:spcBef>
          <a:spcPts val="750"/>
        </a:spcBef>
        <a:buFont typeface="Wingdings 2" pitchFamily="18" charset="2"/>
        <a:buChar char=""/>
        <a:defRPr kumimoji="1" sz="3000" kern="1200">
          <a:solidFill>
            <a:schemeClr val="tx1"/>
          </a:solidFill>
          <a:latin typeface="+mn-lt"/>
          <a:ea typeface="+mn-ea"/>
          <a:cs typeface="+mn-cs"/>
        </a:defRPr>
      </a:lvl3pPr>
      <a:lvl4pPr marL="2399980" indent="-342854" algn="l" defTabSz="1371417" rtl="0" eaLnBrk="1" latinLnBrk="0" hangingPunct="1">
        <a:lnSpc>
          <a:spcPct val="90000"/>
        </a:lnSpc>
        <a:spcBef>
          <a:spcPts val="750"/>
        </a:spcBef>
        <a:buFont typeface="Wingdings 2" pitchFamily="18" charset="2"/>
        <a:buChar char=""/>
        <a:defRPr kumimoji="1" sz="2700" kern="1200">
          <a:solidFill>
            <a:schemeClr val="tx1"/>
          </a:solidFill>
          <a:latin typeface="+mn-lt"/>
          <a:ea typeface="+mn-ea"/>
          <a:cs typeface="+mn-cs"/>
        </a:defRPr>
      </a:lvl4pPr>
      <a:lvl5pPr marL="3085689" indent="-342854" algn="l" defTabSz="1371417" rtl="0" eaLnBrk="1" latinLnBrk="0" hangingPunct="1">
        <a:lnSpc>
          <a:spcPct val="90000"/>
        </a:lnSpc>
        <a:spcBef>
          <a:spcPts val="750"/>
        </a:spcBef>
        <a:buFont typeface="Wingdings 2" pitchFamily="18" charset="2"/>
        <a:buChar char=""/>
        <a:defRPr kumimoji="1" sz="2700" kern="1200">
          <a:solidFill>
            <a:schemeClr val="tx1"/>
          </a:solidFill>
          <a:latin typeface="+mn-lt"/>
          <a:ea typeface="+mn-ea"/>
          <a:cs typeface="+mn-cs"/>
        </a:defRPr>
      </a:lvl5pPr>
      <a:lvl6pPr marL="3771397"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6pPr>
      <a:lvl7pPr marL="4457106"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7pPr>
      <a:lvl8pPr marL="5142814"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8pPr>
      <a:lvl9pPr marL="5828523" indent="-342854" algn="l" defTabSz="1371417" rtl="0" eaLnBrk="1" latinLnBrk="0" hangingPunct="1">
        <a:spcBef>
          <a:spcPct val="20000"/>
        </a:spcBef>
        <a:buFont typeface="Wingdings 2" pitchFamily="18" charset="2"/>
        <a:buChar char=""/>
        <a:defRPr kumimoji="1" sz="2700" kern="1200">
          <a:solidFill>
            <a:schemeClr val="tx1"/>
          </a:solidFill>
          <a:latin typeface="+mn-lt"/>
          <a:ea typeface="+mn-ea"/>
          <a:cs typeface="+mn-cs"/>
        </a:defRPr>
      </a:lvl9pPr>
    </p:bodyStyle>
    <p:otherStyle>
      <a:defPPr>
        <a:defRPr lang="en-US"/>
      </a:defPPr>
      <a:lvl1pPr marL="0" algn="l" defTabSz="1371417" rtl="0" eaLnBrk="1" latinLnBrk="0" hangingPunct="1">
        <a:defRPr kumimoji="1" sz="2700" kern="1200">
          <a:solidFill>
            <a:schemeClr val="tx1"/>
          </a:solidFill>
          <a:latin typeface="+mn-lt"/>
          <a:ea typeface="+mn-ea"/>
          <a:cs typeface="+mn-cs"/>
        </a:defRPr>
      </a:lvl1pPr>
      <a:lvl2pPr marL="685709" algn="l" defTabSz="1371417" rtl="0" eaLnBrk="1" latinLnBrk="0" hangingPunct="1">
        <a:defRPr kumimoji="1" sz="2700" kern="1200">
          <a:solidFill>
            <a:schemeClr val="tx1"/>
          </a:solidFill>
          <a:latin typeface="+mn-lt"/>
          <a:ea typeface="+mn-ea"/>
          <a:cs typeface="+mn-cs"/>
        </a:defRPr>
      </a:lvl2pPr>
      <a:lvl3pPr marL="1371417" algn="l" defTabSz="1371417" rtl="0" eaLnBrk="1" latinLnBrk="0" hangingPunct="1">
        <a:defRPr kumimoji="1" sz="2700" kern="1200">
          <a:solidFill>
            <a:schemeClr val="tx1"/>
          </a:solidFill>
          <a:latin typeface="+mn-lt"/>
          <a:ea typeface="+mn-ea"/>
          <a:cs typeface="+mn-cs"/>
        </a:defRPr>
      </a:lvl3pPr>
      <a:lvl4pPr marL="2057126" algn="l" defTabSz="1371417" rtl="0" eaLnBrk="1" latinLnBrk="0" hangingPunct="1">
        <a:defRPr kumimoji="1" sz="2700" kern="1200">
          <a:solidFill>
            <a:schemeClr val="tx1"/>
          </a:solidFill>
          <a:latin typeface="+mn-lt"/>
          <a:ea typeface="+mn-ea"/>
          <a:cs typeface="+mn-cs"/>
        </a:defRPr>
      </a:lvl4pPr>
      <a:lvl5pPr marL="2742834" algn="l" defTabSz="1371417" rtl="0" eaLnBrk="1" latinLnBrk="0" hangingPunct="1">
        <a:defRPr kumimoji="1" sz="2700" kern="1200">
          <a:solidFill>
            <a:schemeClr val="tx1"/>
          </a:solidFill>
          <a:latin typeface="+mn-lt"/>
          <a:ea typeface="+mn-ea"/>
          <a:cs typeface="+mn-cs"/>
        </a:defRPr>
      </a:lvl5pPr>
      <a:lvl6pPr marL="3428543" algn="l" defTabSz="1371417" rtl="0" eaLnBrk="1" latinLnBrk="0" hangingPunct="1">
        <a:defRPr kumimoji="1" sz="2700" kern="1200">
          <a:solidFill>
            <a:schemeClr val="tx1"/>
          </a:solidFill>
          <a:latin typeface="+mn-lt"/>
          <a:ea typeface="+mn-ea"/>
          <a:cs typeface="+mn-cs"/>
        </a:defRPr>
      </a:lvl6pPr>
      <a:lvl7pPr marL="4114251" algn="l" defTabSz="1371417" rtl="0" eaLnBrk="1" latinLnBrk="0" hangingPunct="1">
        <a:defRPr kumimoji="1" sz="2700" kern="1200">
          <a:solidFill>
            <a:schemeClr val="tx1"/>
          </a:solidFill>
          <a:latin typeface="+mn-lt"/>
          <a:ea typeface="+mn-ea"/>
          <a:cs typeface="+mn-cs"/>
        </a:defRPr>
      </a:lvl7pPr>
      <a:lvl8pPr marL="4799960" algn="l" defTabSz="1371417" rtl="0" eaLnBrk="1" latinLnBrk="0" hangingPunct="1">
        <a:defRPr kumimoji="1" sz="2700" kern="1200">
          <a:solidFill>
            <a:schemeClr val="tx1"/>
          </a:solidFill>
          <a:latin typeface="+mn-lt"/>
          <a:ea typeface="+mn-ea"/>
          <a:cs typeface="+mn-cs"/>
        </a:defRPr>
      </a:lvl8pPr>
      <a:lvl9pPr marL="5485668" algn="l" defTabSz="1371417" rtl="0" eaLnBrk="1" latinLnBrk="0" hangingPunct="1">
        <a:defRPr kumimoji="1"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4763" y="9599719"/>
            <a:ext cx="18283238" cy="68569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23" y="9500008"/>
            <a:ext cx="18283238" cy="959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645920" y="429839"/>
            <a:ext cx="15087600" cy="2175800"/>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645920" y="2768174"/>
            <a:ext cx="15087600" cy="6034109"/>
          </a:xfrm>
          <a:prstGeom prst="rect">
            <a:avLst/>
          </a:prstGeom>
        </p:spPr>
        <p:txBody>
          <a:bodyPr vert="horz" lIns="0" tIns="45720" rIns="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645921" y="9688183"/>
            <a:ext cx="3708407" cy="547603"/>
          </a:xfrm>
          <a:prstGeom prst="rect">
            <a:avLst/>
          </a:prstGeom>
        </p:spPr>
        <p:txBody>
          <a:bodyPr vert="horz" lIns="91440" tIns="45720" rIns="91440" bIns="45720" rtlCol="0" anchor="ctr"/>
          <a:lstStyle>
            <a:lvl1pPr algn="l">
              <a:defRPr sz="1350">
                <a:solidFill>
                  <a:srgbClr val="FFFFFF"/>
                </a:solidFill>
              </a:defRPr>
            </a:lvl1pPr>
          </a:lstStyle>
          <a:p>
            <a:pPr defTabSz="1371417"/>
            <a:fld id="{9D70779D-5B5D-478D-A78C-86FE9656541E}" type="datetime1">
              <a:rPr lang="ja-JP" altLang="en-US" smtClean="0"/>
              <a:t>2018/12/12</a:t>
            </a:fld>
            <a:endParaRPr lang="ja-JP" altLang="en-US"/>
          </a:p>
        </p:txBody>
      </p:sp>
      <p:sp>
        <p:nvSpPr>
          <p:cNvPr id="5" name="Footer Placeholder 4"/>
          <p:cNvSpPr>
            <a:spLocks noGrp="1"/>
          </p:cNvSpPr>
          <p:nvPr>
            <p:ph type="ftr" sz="quarter" idx="3"/>
          </p:nvPr>
        </p:nvSpPr>
        <p:spPr>
          <a:xfrm>
            <a:off x="5529278" y="9688183"/>
            <a:ext cx="7234206" cy="547603"/>
          </a:xfrm>
          <a:prstGeom prst="rect">
            <a:avLst/>
          </a:prstGeom>
        </p:spPr>
        <p:txBody>
          <a:bodyPr vert="horz" lIns="91440" tIns="45720" rIns="91440" bIns="45720" rtlCol="0" anchor="ctr"/>
          <a:lstStyle>
            <a:lvl1pPr algn="ctr">
              <a:defRPr sz="1350" cap="all" baseline="0">
                <a:solidFill>
                  <a:srgbClr val="FFFFFF"/>
                </a:solidFill>
              </a:defRPr>
            </a:lvl1pPr>
          </a:lstStyle>
          <a:p>
            <a:pPr defTabSz="1371417"/>
            <a:endParaRPr lang="ja-JP" altLang="en-US"/>
          </a:p>
        </p:txBody>
      </p:sp>
      <p:sp>
        <p:nvSpPr>
          <p:cNvPr id="6" name="Slide Number Placeholder 5"/>
          <p:cNvSpPr>
            <a:spLocks noGrp="1"/>
          </p:cNvSpPr>
          <p:nvPr>
            <p:ph type="sldNum" sz="quarter" idx="4"/>
          </p:nvPr>
        </p:nvSpPr>
        <p:spPr>
          <a:xfrm>
            <a:off x="14850688" y="9688183"/>
            <a:ext cx="1968038" cy="547603"/>
          </a:xfrm>
          <a:prstGeom prst="rect">
            <a:avLst/>
          </a:prstGeom>
        </p:spPr>
        <p:txBody>
          <a:bodyPr vert="horz" lIns="91440" tIns="45720" rIns="91440" bIns="45720" rtlCol="0" anchor="ctr"/>
          <a:lstStyle>
            <a:lvl1pPr algn="r">
              <a:defRPr sz="1575">
                <a:solidFill>
                  <a:srgbClr val="FFFFFF"/>
                </a:solidFill>
              </a:defRPr>
            </a:lvl1pPr>
          </a:lstStyle>
          <a:p>
            <a:pPr defTabSz="1371417"/>
            <a:fld id="{45D7238F-B44F-4133-BCBF-72E7FB233DFB}" type="slidenum">
              <a:rPr lang="ja-JP" altLang="en-US" smtClean="0"/>
              <a:pPr defTabSz="1371417"/>
              <a:t>‹#›</a:t>
            </a:fld>
            <a:endParaRPr lang="ja-JP" altLang="en-US"/>
          </a:p>
        </p:txBody>
      </p:sp>
      <p:cxnSp>
        <p:nvCxnSpPr>
          <p:cNvPr id="10" name="Straight Connector 9"/>
          <p:cNvCxnSpPr/>
          <p:nvPr/>
        </p:nvCxnSpPr>
        <p:spPr>
          <a:xfrm>
            <a:off x="1790298" y="2606365"/>
            <a:ext cx="149504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7595391"/>
      </p:ext>
    </p:extLst>
  </p:cSld>
  <p:clrMap bg1="lt1" tx1="dk1" bg2="lt2" tx2="dk2" accent1="accent1" accent2="accent2" accent3="accent3" accent4="accent4" accent5="accent5" accent6="accent6" hlink="hlink" folHlink="folHlink"/>
  <p:sldLayoutIdLst>
    <p:sldLayoutId id="2147484003" r:id="rId1"/>
    <p:sldLayoutId id="2147484004" r:id="rId2"/>
    <p:sldLayoutId id="2147484005" r:id="rId3"/>
    <p:sldLayoutId id="2147484006" r:id="rId4"/>
    <p:sldLayoutId id="2147484007" r:id="rId5"/>
    <p:sldLayoutId id="2147484008" r:id="rId6"/>
    <p:sldLayoutId id="2147484009" r:id="rId7"/>
    <p:sldLayoutId id="2147484010" r:id="rId8"/>
    <p:sldLayoutId id="2147484011" r:id="rId9"/>
    <p:sldLayoutId id="2147484012" r:id="rId10"/>
    <p:sldLayoutId id="2147484013" r:id="rId11"/>
  </p:sldLayoutIdLst>
  <p:hf hdr="0" ftr="0" dt="0"/>
  <p:txStyles>
    <p:titleStyle>
      <a:lvl1pPr algn="l" defTabSz="1371417" rtl="0" eaLnBrk="1" latinLnBrk="0" hangingPunct="1">
        <a:lnSpc>
          <a:spcPct val="85000"/>
        </a:lnSpc>
        <a:spcBef>
          <a:spcPct val="0"/>
        </a:spcBef>
        <a:buNone/>
        <a:defRPr kumimoji="1" sz="7199" kern="1200" spc="-75" baseline="0">
          <a:solidFill>
            <a:schemeClr val="tx1">
              <a:lumMod val="75000"/>
              <a:lumOff val="25000"/>
            </a:schemeClr>
          </a:solidFill>
          <a:latin typeface="+mj-lt"/>
          <a:ea typeface="+mj-ea"/>
          <a:cs typeface="+mj-cs"/>
        </a:defRPr>
      </a:lvl1pPr>
    </p:titleStyle>
    <p:bodyStyle>
      <a:lvl1pPr marL="137142" indent="-137142" algn="l" defTabSz="1371417" rtl="0" eaLnBrk="1" latinLnBrk="0" hangingPunct="1">
        <a:lnSpc>
          <a:spcPct val="90000"/>
        </a:lnSpc>
        <a:spcBef>
          <a:spcPts val="1800"/>
        </a:spcBef>
        <a:spcAft>
          <a:spcPts val="300"/>
        </a:spcAft>
        <a:buClr>
          <a:schemeClr val="accent1"/>
        </a:buClr>
        <a:buSzPct val="100000"/>
        <a:buFont typeface="Calibri" panose="020F0502020204030204" pitchFamily="34" charset="0"/>
        <a:buChar char=" "/>
        <a:defRPr kumimoji="1" sz="3000" kern="1200">
          <a:solidFill>
            <a:schemeClr val="tx1">
              <a:lumMod val="75000"/>
              <a:lumOff val="25000"/>
            </a:schemeClr>
          </a:solidFill>
          <a:latin typeface="+mn-lt"/>
          <a:ea typeface="+mn-ea"/>
          <a:cs typeface="+mn-cs"/>
        </a:defRPr>
      </a:lvl1pPr>
      <a:lvl2pPr marL="575995" indent="-274283" algn="l" defTabSz="1371417" rtl="0" eaLnBrk="1" latinLnBrk="0" hangingPunct="1">
        <a:lnSpc>
          <a:spcPct val="90000"/>
        </a:lnSpc>
        <a:spcBef>
          <a:spcPts val="300"/>
        </a:spcBef>
        <a:spcAft>
          <a:spcPts val="600"/>
        </a:spcAft>
        <a:buClr>
          <a:schemeClr val="accent1"/>
        </a:buClr>
        <a:buFont typeface="Calibri" pitchFamily="34" charset="0"/>
        <a:buChar char="◦"/>
        <a:defRPr kumimoji="1" sz="2700" kern="1200">
          <a:solidFill>
            <a:schemeClr val="tx1">
              <a:lumMod val="75000"/>
              <a:lumOff val="25000"/>
            </a:schemeClr>
          </a:solidFill>
          <a:latin typeface="+mn-lt"/>
          <a:ea typeface="+mn-ea"/>
          <a:cs typeface="+mn-cs"/>
        </a:defRPr>
      </a:lvl2pPr>
      <a:lvl3pPr marL="850279" indent="-274283" algn="l" defTabSz="1371417" rtl="0" eaLnBrk="1" latinLnBrk="0" hangingPunct="1">
        <a:lnSpc>
          <a:spcPct val="90000"/>
        </a:lnSpc>
        <a:spcBef>
          <a:spcPts val="300"/>
        </a:spcBef>
        <a:spcAft>
          <a:spcPts val="600"/>
        </a:spcAft>
        <a:buClr>
          <a:schemeClr val="accent1"/>
        </a:buClr>
        <a:buFont typeface="Calibri" pitchFamily="34" charset="0"/>
        <a:buChar char="◦"/>
        <a:defRPr kumimoji="1" sz="2100" kern="1200">
          <a:solidFill>
            <a:schemeClr val="tx1">
              <a:lumMod val="75000"/>
              <a:lumOff val="25000"/>
            </a:schemeClr>
          </a:solidFill>
          <a:latin typeface="+mn-lt"/>
          <a:ea typeface="+mn-ea"/>
          <a:cs typeface="+mn-cs"/>
        </a:defRPr>
      </a:lvl3pPr>
      <a:lvl4pPr marL="1124562" indent="-274283" algn="l" defTabSz="1371417" rtl="0" eaLnBrk="1" latinLnBrk="0" hangingPunct="1">
        <a:lnSpc>
          <a:spcPct val="90000"/>
        </a:lnSpc>
        <a:spcBef>
          <a:spcPts val="300"/>
        </a:spcBef>
        <a:spcAft>
          <a:spcPts val="600"/>
        </a:spcAft>
        <a:buClr>
          <a:schemeClr val="accent1"/>
        </a:buClr>
        <a:buFont typeface="Calibri" pitchFamily="34" charset="0"/>
        <a:buChar char="◦"/>
        <a:defRPr kumimoji="1" sz="2100" kern="1200">
          <a:solidFill>
            <a:schemeClr val="tx1">
              <a:lumMod val="75000"/>
              <a:lumOff val="25000"/>
            </a:schemeClr>
          </a:solidFill>
          <a:latin typeface="+mn-lt"/>
          <a:ea typeface="+mn-ea"/>
          <a:cs typeface="+mn-cs"/>
        </a:defRPr>
      </a:lvl4pPr>
      <a:lvl5pPr marL="1398845" indent="-274283" algn="l" defTabSz="1371417" rtl="0" eaLnBrk="1" latinLnBrk="0" hangingPunct="1">
        <a:lnSpc>
          <a:spcPct val="90000"/>
        </a:lnSpc>
        <a:spcBef>
          <a:spcPts val="300"/>
        </a:spcBef>
        <a:spcAft>
          <a:spcPts val="600"/>
        </a:spcAft>
        <a:buClr>
          <a:schemeClr val="accent1"/>
        </a:buClr>
        <a:buFont typeface="Calibri" pitchFamily="34" charset="0"/>
        <a:buChar char="◦"/>
        <a:defRPr kumimoji="1" sz="2100" kern="1200">
          <a:solidFill>
            <a:schemeClr val="tx1">
              <a:lumMod val="75000"/>
              <a:lumOff val="25000"/>
            </a:schemeClr>
          </a:solidFill>
          <a:latin typeface="+mn-lt"/>
          <a:ea typeface="+mn-ea"/>
          <a:cs typeface="+mn-cs"/>
        </a:defRPr>
      </a:lvl5pPr>
      <a:lvl6pPr marL="1649780" indent="-342854" algn="l" defTabSz="1371417" rtl="0" eaLnBrk="1" latinLnBrk="0" hangingPunct="1">
        <a:lnSpc>
          <a:spcPct val="90000"/>
        </a:lnSpc>
        <a:spcBef>
          <a:spcPts val="300"/>
        </a:spcBef>
        <a:spcAft>
          <a:spcPts val="600"/>
        </a:spcAft>
        <a:buClr>
          <a:schemeClr val="accent1"/>
        </a:buClr>
        <a:buFont typeface="Calibri" pitchFamily="34" charset="0"/>
        <a:buChar char="◦"/>
        <a:defRPr kumimoji="1" sz="2100" kern="1200">
          <a:solidFill>
            <a:schemeClr val="tx1">
              <a:lumMod val="75000"/>
              <a:lumOff val="25000"/>
            </a:schemeClr>
          </a:solidFill>
          <a:latin typeface="+mn-lt"/>
          <a:ea typeface="+mn-ea"/>
          <a:cs typeface="+mn-cs"/>
        </a:defRPr>
      </a:lvl6pPr>
      <a:lvl7pPr marL="1949740" indent="-342854" algn="l" defTabSz="1371417" rtl="0" eaLnBrk="1" latinLnBrk="0" hangingPunct="1">
        <a:lnSpc>
          <a:spcPct val="90000"/>
        </a:lnSpc>
        <a:spcBef>
          <a:spcPts val="300"/>
        </a:spcBef>
        <a:spcAft>
          <a:spcPts val="600"/>
        </a:spcAft>
        <a:buClr>
          <a:schemeClr val="accent1"/>
        </a:buClr>
        <a:buFont typeface="Calibri" pitchFamily="34" charset="0"/>
        <a:buChar char="◦"/>
        <a:defRPr kumimoji="1" sz="2100" kern="1200">
          <a:solidFill>
            <a:schemeClr val="tx1">
              <a:lumMod val="75000"/>
              <a:lumOff val="25000"/>
            </a:schemeClr>
          </a:solidFill>
          <a:latin typeface="+mn-lt"/>
          <a:ea typeface="+mn-ea"/>
          <a:cs typeface="+mn-cs"/>
        </a:defRPr>
      </a:lvl7pPr>
      <a:lvl8pPr marL="2249700" indent="-342854" algn="l" defTabSz="1371417" rtl="0" eaLnBrk="1" latinLnBrk="0" hangingPunct="1">
        <a:lnSpc>
          <a:spcPct val="90000"/>
        </a:lnSpc>
        <a:spcBef>
          <a:spcPts val="300"/>
        </a:spcBef>
        <a:spcAft>
          <a:spcPts val="600"/>
        </a:spcAft>
        <a:buClr>
          <a:schemeClr val="accent1"/>
        </a:buClr>
        <a:buFont typeface="Calibri" pitchFamily="34" charset="0"/>
        <a:buChar char="◦"/>
        <a:defRPr kumimoji="1" sz="2100" kern="1200">
          <a:solidFill>
            <a:schemeClr val="tx1">
              <a:lumMod val="75000"/>
              <a:lumOff val="25000"/>
            </a:schemeClr>
          </a:solidFill>
          <a:latin typeface="+mn-lt"/>
          <a:ea typeface="+mn-ea"/>
          <a:cs typeface="+mn-cs"/>
        </a:defRPr>
      </a:lvl8pPr>
      <a:lvl9pPr marL="2549660" indent="-342854" algn="l" defTabSz="1371417" rtl="0" eaLnBrk="1" latinLnBrk="0" hangingPunct="1">
        <a:lnSpc>
          <a:spcPct val="90000"/>
        </a:lnSpc>
        <a:spcBef>
          <a:spcPts val="300"/>
        </a:spcBef>
        <a:spcAft>
          <a:spcPts val="600"/>
        </a:spcAft>
        <a:buClr>
          <a:schemeClr val="accent1"/>
        </a:buClr>
        <a:buFont typeface="Calibri" pitchFamily="34" charset="0"/>
        <a:buChar char="◦"/>
        <a:defRPr kumimoji="1" sz="2100" kern="1200">
          <a:solidFill>
            <a:schemeClr val="tx1">
              <a:lumMod val="75000"/>
              <a:lumOff val="25000"/>
            </a:schemeClr>
          </a:solidFill>
          <a:latin typeface="+mn-lt"/>
          <a:ea typeface="+mn-ea"/>
          <a:cs typeface="+mn-cs"/>
        </a:defRPr>
      </a:lvl9pPr>
    </p:bodyStyle>
    <p:otherStyle>
      <a:defPPr>
        <a:defRPr lang="en-US"/>
      </a:defPPr>
      <a:lvl1pPr marL="0" algn="l" defTabSz="1371417" rtl="0" eaLnBrk="1" latinLnBrk="0" hangingPunct="1">
        <a:defRPr kumimoji="1" sz="2700" kern="1200">
          <a:solidFill>
            <a:schemeClr val="tx1"/>
          </a:solidFill>
          <a:latin typeface="+mn-lt"/>
          <a:ea typeface="+mn-ea"/>
          <a:cs typeface="+mn-cs"/>
        </a:defRPr>
      </a:lvl1pPr>
      <a:lvl2pPr marL="685709" algn="l" defTabSz="1371417" rtl="0" eaLnBrk="1" latinLnBrk="0" hangingPunct="1">
        <a:defRPr kumimoji="1" sz="2700" kern="1200">
          <a:solidFill>
            <a:schemeClr val="tx1"/>
          </a:solidFill>
          <a:latin typeface="+mn-lt"/>
          <a:ea typeface="+mn-ea"/>
          <a:cs typeface="+mn-cs"/>
        </a:defRPr>
      </a:lvl2pPr>
      <a:lvl3pPr marL="1371417" algn="l" defTabSz="1371417" rtl="0" eaLnBrk="1" latinLnBrk="0" hangingPunct="1">
        <a:defRPr kumimoji="1" sz="2700" kern="1200">
          <a:solidFill>
            <a:schemeClr val="tx1"/>
          </a:solidFill>
          <a:latin typeface="+mn-lt"/>
          <a:ea typeface="+mn-ea"/>
          <a:cs typeface="+mn-cs"/>
        </a:defRPr>
      </a:lvl3pPr>
      <a:lvl4pPr marL="2057126" algn="l" defTabSz="1371417" rtl="0" eaLnBrk="1" latinLnBrk="0" hangingPunct="1">
        <a:defRPr kumimoji="1" sz="2700" kern="1200">
          <a:solidFill>
            <a:schemeClr val="tx1"/>
          </a:solidFill>
          <a:latin typeface="+mn-lt"/>
          <a:ea typeface="+mn-ea"/>
          <a:cs typeface="+mn-cs"/>
        </a:defRPr>
      </a:lvl4pPr>
      <a:lvl5pPr marL="2742834" algn="l" defTabSz="1371417" rtl="0" eaLnBrk="1" latinLnBrk="0" hangingPunct="1">
        <a:defRPr kumimoji="1" sz="2700" kern="1200">
          <a:solidFill>
            <a:schemeClr val="tx1"/>
          </a:solidFill>
          <a:latin typeface="+mn-lt"/>
          <a:ea typeface="+mn-ea"/>
          <a:cs typeface="+mn-cs"/>
        </a:defRPr>
      </a:lvl5pPr>
      <a:lvl6pPr marL="3428543" algn="l" defTabSz="1371417" rtl="0" eaLnBrk="1" latinLnBrk="0" hangingPunct="1">
        <a:defRPr kumimoji="1" sz="2700" kern="1200">
          <a:solidFill>
            <a:schemeClr val="tx1"/>
          </a:solidFill>
          <a:latin typeface="+mn-lt"/>
          <a:ea typeface="+mn-ea"/>
          <a:cs typeface="+mn-cs"/>
        </a:defRPr>
      </a:lvl6pPr>
      <a:lvl7pPr marL="4114251" algn="l" defTabSz="1371417" rtl="0" eaLnBrk="1" latinLnBrk="0" hangingPunct="1">
        <a:defRPr kumimoji="1" sz="2700" kern="1200">
          <a:solidFill>
            <a:schemeClr val="tx1"/>
          </a:solidFill>
          <a:latin typeface="+mn-lt"/>
          <a:ea typeface="+mn-ea"/>
          <a:cs typeface="+mn-cs"/>
        </a:defRPr>
      </a:lvl7pPr>
      <a:lvl8pPr marL="4799960" algn="l" defTabSz="1371417" rtl="0" eaLnBrk="1" latinLnBrk="0" hangingPunct="1">
        <a:defRPr kumimoji="1" sz="2700" kern="1200">
          <a:solidFill>
            <a:schemeClr val="tx1"/>
          </a:solidFill>
          <a:latin typeface="+mn-lt"/>
          <a:ea typeface="+mn-ea"/>
          <a:cs typeface="+mn-cs"/>
        </a:defRPr>
      </a:lvl8pPr>
      <a:lvl9pPr marL="5485668" algn="l" defTabSz="1371417" rtl="0" eaLnBrk="1" latinLnBrk="0" hangingPunct="1">
        <a:defRPr kumimoji="1" sz="2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257300" y="547688"/>
            <a:ext cx="15773400" cy="198755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257300" y="2738438"/>
            <a:ext cx="15773400" cy="652621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1257300" y="9532938"/>
            <a:ext cx="4114800" cy="547687"/>
          </a:xfrm>
          <a:prstGeom prst="rect">
            <a:avLst/>
          </a:prstGeom>
        </p:spPr>
        <p:txBody>
          <a:bodyPr vert="horz" lIns="91440" tIns="45720" rIns="91440" bIns="45720" rtlCol="0" anchor="ctr"/>
          <a:lstStyle>
            <a:lvl1pPr algn="l">
              <a:defRPr sz="1200">
                <a:solidFill>
                  <a:schemeClr val="tx1">
                    <a:tint val="75000"/>
                  </a:schemeClr>
                </a:solidFill>
              </a:defRPr>
            </a:lvl1pPr>
          </a:lstStyle>
          <a:p>
            <a:fld id="{57349FAD-D7E5-43C4-A5DD-82842AD64F72}" type="datetime1">
              <a:rPr kumimoji="1" lang="ja-JP" altLang="en-US" smtClean="0"/>
              <a:t>2018/12/12</a:t>
            </a:fld>
            <a:endParaRPr kumimoji="1" lang="ja-JP" altLang="en-US"/>
          </a:p>
        </p:txBody>
      </p:sp>
      <p:sp>
        <p:nvSpPr>
          <p:cNvPr id="5" name="フッター プレースホルダー 4"/>
          <p:cNvSpPr>
            <a:spLocks noGrp="1"/>
          </p:cNvSpPr>
          <p:nvPr>
            <p:ph type="ftr" sz="quarter" idx="3"/>
          </p:nvPr>
        </p:nvSpPr>
        <p:spPr>
          <a:xfrm>
            <a:off x="6057900" y="9532938"/>
            <a:ext cx="6172200" cy="54768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12915900" y="9532938"/>
            <a:ext cx="4114800" cy="547687"/>
          </a:xfrm>
          <a:prstGeom prst="rect">
            <a:avLst/>
          </a:prstGeom>
        </p:spPr>
        <p:txBody>
          <a:bodyPr vert="horz" lIns="91440" tIns="45720" rIns="91440" bIns="45720" rtlCol="0" anchor="ctr"/>
          <a:lstStyle>
            <a:lvl1pPr algn="r">
              <a:defRPr sz="4000">
                <a:solidFill>
                  <a:schemeClr val="tx1"/>
                </a:solidFill>
              </a:defRPr>
            </a:lvl1pPr>
          </a:lstStyle>
          <a:p>
            <a:fld id="{CEF53FDF-8572-4CE5-833B-69F23999D973}" type="slidenum">
              <a:rPr lang="ja-JP" altLang="en-US" smtClean="0"/>
              <a:pPr/>
              <a:t>‹#›</a:t>
            </a:fld>
            <a:endParaRPr lang="ja-JP" altLang="en-US" dirty="0"/>
          </a:p>
        </p:txBody>
      </p:sp>
    </p:spTree>
    <p:extLst>
      <p:ext uri="{BB962C8B-B14F-4D97-AF65-F5344CB8AC3E}">
        <p14:creationId xmlns:p14="http://schemas.microsoft.com/office/powerpoint/2010/main" val="4140822615"/>
      </p:ext>
    </p:extLst>
  </p:cSld>
  <p:clrMap bg1="lt1" tx1="dk1" bg2="lt2" tx2="dk2" accent1="accent1" accent2="accent2" accent3="accent3" accent4="accent4" accent5="accent5" accent6="accent6" hlink="hlink" folHlink="folHlink"/>
  <p:sldLayoutIdLst>
    <p:sldLayoutId id="2147484015"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257300" y="547688"/>
            <a:ext cx="15773400" cy="198755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1257300" y="2738438"/>
            <a:ext cx="15773400" cy="652621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1257300" y="9532938"/>
            <a:ext cx="4114800" cy="547687"/>
          </a:xfrm>
          <a:prstGeom prst="rect">
            <a:avLst/>
          </a:prstGeom>
        </p:spPr>
        <p:txBody>
          <a:bodyPr vert="horz" lIns="91440" tIns="45720" rIns="91440" bIns="45720" rtlCol="0" anchor="ctr"/>
          <a:lstStyle>
            <a:lvl1pPr algn="l">
              <a:defRPr sz="1200">
                <a:solidFill>
                  <a:schemeClr val="tx1">
                    <a:tint val="75000"/>
                  </a:schemeClr>
                </a:solidFill>
              </a:defRPr>
            </a:lvl1pPr>
          </a:lstStyle>
          <a:p>
            <a:fld id="{20787559-0CC3-464A-BD52-0EBDE4F526EA}" type="datetime1">
              <a:rPr kumimoji="1" lang="ja-JP" altLang="en-US" smtClean="0"/>
              <a:t>2018/12/12</a:t>
            </a:fld>
            <a:endParaRPr kumimoji="1" lang="ja-JP" altLang="en-US"/>
          </a:p>
        </p:txBody>
      </p:sp>
      <p:sp>
        <p:nvSpPr>
          <p:cNvPr id="5" name="フッター プレースホルダー 4"/>
          <p:cNvSpPr>
            <a:spLocks noGrp="1"/>
          </p:cNvSpPr>
          <p:nvPr>
            <p:ph type="ftr" sz="quarter" idx="3"/>
          </p:nvPr>
        </p:nvSpPr>
        <p:spPr>
          <a:xfrm>
            <a:off x="6057900" y="9532938"/>
            <a:ext cx="6172200" cy="54768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12915900" y="9532938"/>
            <a:ext cx="4114800" cy="547687"/>
          </a:xfrm>
          <a:prstGeom prst="rect">
            <a:avLst/>
          </a:prstGeom>
        </p:spPr>
        <p:txBody>
          <a:bodyPr vert="horz" lIns="91440" tIns="45720" rIns="91440" bIns="45720" rtlCol="0" anchor="ctr"/>
          <a:lstStyle>
            <a:lvl1pPr algn="r">
              <a:defRPr sz="1200">
                <a:solidFill>
                  <a:schemeClr val="tx1">
                    <a:tint val="75000"/>
                  </a:schemeClr>
                </a:solidFill>
              </a:defRPr>
            </a:lvl1pPr>
          </a:lstStyle>
          <a:p>
            <a:fld id="{02C90270-31D0-410A-A38A-DDDEE2B415FC}" type="slidenum">
              <a:rPr kumimoji="1" lang="ja-JP" altLang="en-US" smtClean="0"/>
              <a:t>‹#›</a:t>
            </a:fld>
            <a:endParaRPr kumimoji="1" lang="ja-JP" altLang="en-US"/>
          </a:p>
        </p:txBody>
      </p:sp>
    </p:spTree>
    <p:extLst>
      <p:ext uri="{BB962C8B-B14F-4D97-AF65-F5344CB8AC3E}">
        <p14:creationId xmlns:p14="http://schemas.microsoft.com/office/powerpoint/2010/main" val="2454922407"/>
      </p:ext>
    </p:extLst>
  </p:cSld>
  <p:clrMap bg1="lt1" tx1="dk1" bg2="lt2" tx2="dk2" accent1="accent1" accent2="accent2" accent3="accent3" accent4="accent4" accent5="accent5" accent6="accent6" hlink="hlink" folHlink="folHlink"/>
  <p:sldLayoutIdLst>
    <p:sldLayoutId id="2147484027" r:id="rId1"/>
    <p:sldLayoutId id="2147484028" r:id="rId2"/>
    <p:sldLayoutId id="2147484029" r:id="rId3"/>
    <p:sldLayoutId id="2147484030" r:id="rId4"/>
    <p:sldLayoutId id="2147484031" r:id="rId5"/>
    <p:sldLayoutId id="2147484032" r:id="rId6"/>
    <p:sldLayoutId id="2147484033" r:id="rId7"/>
    <p:sldLayoutId id="2147484034" r:id="rId8"/>
    <p:sldLayoutId id="2147484035" r:id="rId9"/>
    <p:sldLayoutId id="2147484036" r:id="rId10"/>
    <p:sldLayoutId id="2147484037"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86413BC-432B-4B69-9089-3D68E2DA105F}"/>
              </a:ext>
            </a:extLst>
          </p:cNvPr>
          <p:cNvSpPr>
            <a:spLocks noGrp="1"/>
          </p:cNvSpPr>
          <p:nvPr>
            <p:ph type="title"/>
          </p:nvPr>
        </p:nvSpPr>
        <p:spPr>
          <a:xfrm>
            <a:off x="1257300" y="547604"/>
            <a:ext cx="15773400" cy="1988038"/>
          </a:xfrm>
          <a:prstGeom prst="rect">
            <a:avLst/>
          </a:prstGeom>
          <a:solidFill>
            <a:srgbClr val="CC0000"/>
          </a:solidFill>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55ACF8F-C8FB-46B2-978A-2E053FE7BBCA}"/>
              </a:ext>
            </a:extLst>
          </p:cNvPr>
          <p:cNvSpPr>
            <a:spLocks noGrp="1"/>
          </p:cNvSpPr>
          <p:nvPr>
            <p:ph type="body" idx="1"/>
          </p:nvPr>
        </p:nvSpPr>
        <p:spPr>
          <a:xfrm>
            <a:off x="1257300" y="2738015"/>
            <a:ext cx="15773400" cy="6526000"/>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4BE7E9F-C500-4F63-82CD-D3206C49A2B3}"/>
              </a:ext>
            </a:extLst>
          </p:cNvPr>
          <p:cNvSpPr>
            <a:spLocks noGrp="1"/>
          </p:cNvSpPr>
          <p:nvPr>
            <p:ph type="dt" sz="half" idx="2"/>
          </p:nvPr>
        </p:nvSpPr>
        <p:spPr>
          <a:xfrm>
            <a:off x="1257300" y="9533055"/>
            <a:ext cx="4114800" cy="547603"/>
          </a:xfrm>
          <a:prstGeom prst="rect">
            <a:avLst/>
          </a:prstGeom>
        </p:spPr>
        <p:txBody>
          <a:bodyPr vert="horz" lIns="91440" tIns="45720" rIns="91440" bIns="45720" rtlCol="0" anchor="ctr"/>
          <a:lstStyle>
            <a:lvl1pPr algn="l">
              <a:defRPr sz="1800">
                <a:solidFill>
                  <a:schemeClr val="tx1">
                    <a:tint val="75000"/>
                  </a:schemeClr>
                </a:solidFill>
              </a:defRPr>
            </a:lvl1pPr>
          </a:lstStyle>
          <a:p>
            <a:pPr defTabSz="1371417">
              <a:defRPr/>
            </a:pPr>
            <a:fld id="{F6E205A0-95EE-4B24-811F-0F2F252B1BF2}" type="datetime1">
              <a:rPr lang="ja-JP" altLang="en-US" smtClean="0">
                <a:solidFill>
                  <a:prstClr val="black">
                    <a:tint val="75000"/>
                  </a:prstClr>
                </a:solidFill>
              </a:rPr>
              <a:pPr defTabSz="1371417">
                <a:defRPr/>
              </a:pPr>
              <a:t>2018/12/12</a:t>
            </a:fld>
            <a:endParaRPr lang="ja-JP" altLang="en-US">
              <a:solidFill>
                <a:prstClr val="black">
                  <a:tint val="75000"/>
                </a:prstClr>
              </a:solidFill>
            </a:endParaRPr>
          </a:p>
        </p:txBody>
      </p:sp>
      <p:sp>
        <p:nvSpPr>
          <p:cNvPr id="5" name="フッター プレースホルダー 4">
            <a:extLst>
              <a:ext uri="{FF2B5EF4-FFF2-40B4-BE49-F238E27FC236}">
                <a16:creationId xmlns:a16="http://schemas.microsoft.com/office/drawing/2014/main" id="{C63E1EAF-4D82-436D-A471-CA05261F9BB9}"/>
              </a:ext>
            </a:extLst>
          </p:cNvPr>
          <p:cNvSpPr>
            <a:spLocks noGrp="1"/>
          </p:cNvSpPr>
          <p:nvPr>
            <p:ph type="ftr" sz="quarter" idx="3"/>
          </p:nvPr>
        </p:nvSpPr>
        <p:spPr>
          <a:xfrm>
            <a:off x="6057900" y="9533055"/>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pPr defTabSz="1371417">
              <a:defRPr/>
            </a:pPr>
            <a:endParaRPr lang="ja-JP" altLang="en-US">
              <a:solidFill>
                <a:prstClr val="black">
                  <a:tint val="75000"/>
                </a:prstClr>
              </a:solidFill>
            </a:endParaRPr>
          </a:p>
        </p:txBody>
      </p:sp>
      <p:sp>
        <p:nvSpPr>
          <p:cNvPr id="6" name="スライド番号プレースホルダー 5">
            <a:extLst>
              <a:ext uri="{FF2B5EF4-FFF2-40B4-BE49-F238E27FC236}">
                <a16:creationId xmlns:a16="http://schemas.microsoft.com/office/drawing/2014/main" id="{F7BD8B3E-B00C-4188-9693-1732EDB8F5AA}"/>
              </a:ext>
            </a:extLst>
          </p:cNvPr>
          <p:cNvSpPr>
            <a:spLocks noGrp="1"/>
          </p:cNvSpPr>
          <p:nvPr>
            <p:ph type="sldNum" sz="quarter" idx="4"/>
          </p:nvPr>
        </p:nvSpPr>
        <p:spPr>
          <a:xfrm>
            <a:off x="12915900" y="9533055"/>
            <a:ext cx="4114800" cy="547603"/>
          </a:xfrm>
          <a:prstGeom prst="rect">
            <a:avLst/>
          </a:prstGeom>
        </p:spPr>
        <p:txBody>
          <a:bodyPr vert="horz" lIns="91440" tIns="45720" rIns="91440" bIns="45720" rtlCol="0" anchor="ctr"/>
          <a:lstStyle>
            <a:lvl1pPr algn="r">
              <a:defRPr sz="1800">
                <a:solidFill>
                  <a:schemeClr val="tx1">
                    <a:tint val="75000"/>
                  </a:schemeClr>
                </a:solidFill>
              </a:defRPr>
            </a:lvl1pPr>
          </a:lstStyle>
          <a:p>
            <a:pPr defTabSz="1371417">
              <a:defRPr/>
            </a:pPr>
            <a:fld id="{AF0ADFDF-7494-462A-BE98-A21DE53568CE}" type="slidenum">
              <a:rPr lang="ja-JP" altLang="en-US" smtClean="0">
                <a:solidFill>
                  <a:prstClr val="black">
                    <a:tint val="75000"/>
                  </a:prstClr>
                </a:solidFill>
              </a:rPr>
              <a:pPr defTabSz="1371417">
                <a:defRPr/>
              </a:pPr>
              <a:t>‹#›</a:t>
            </a:fld>
            <a:endParaRPr lang="ja-JP" altLang="en-US">
              <a:solidFill>
                <a:prstClr val="black">
                  <a:tint val="75000"/>
                </a:prstClr>
              </a:solidFill>
            </a:endParaRPr>
          </a:p>
        </p:txBody>
      </p:sp>
    </p:spTree>
    <p:extLst>
      <p:ext uri="{BB962C8B-B14F-4D97-AF65-F5344CB8AC3E}">
        <p14:creationId xmlns:p14="http://schemas.microsoft.com/office/powerpoint/2010/main" val="2188020256"/>
      </p:ext>
    </p:extLst>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Lst>
  <p:hf hdr="0" dt="0"/>
  <p:txStyles>
    <p:titleStyle>
      <a:lvl1pPr algn="l" defTabSz="1371417" rtl="0" eaLnBrk="1" latinLnBrk="0" hangingPunct="1">
        <a:lnSpc>
          <a:spcPct val="90000"/>
        </a:lnSpc>
        <a:spcBef>
          <a:spcPct val="0"/>
        </a:spcBef>
        <a:buNone/>
        <a:defRPr kumimoji="1" sz="6599" kern="1200">
          <a:solidFill>
            <a:schemeClr val="tx1"/>
          </a:solidFill>
          <a:latin typeface="+mj-lt"/>
          <a:ea typeface="+mj-ea"/>
          <a:cs typeface="+mj-cs"/>
        </a:defRPr>
      </a:lvl1pPr>
    </p:titleStyle>
    <p:bodyStyle>
      <a:lvl1pPr marL="342854" indent="-342854" algn="l" defTabSz="1371417" rtl="0" eaLnBrk="1" latinLnBrk="0" hangingPunct="1">
        <a:lnSpc>
          <a:spcPct val="90000"/>
        </a:lnSpc>
        <a:spcBef>
          <a:spcPts val="1500"/>
        </a:spcBef>
        <a:buFont typeface="Arial" panose="020B0604020202020204" pitchFamily="34" charset="0"/>
        <a:buChar char="•"/>
        <a:defRPr kumimoji="1" sz="4199" kern="1200">
          <a:solidFill>
            <a:schemeClr val="tx1"/>
          </a:solidFill>
          <a:latin typeface="+mn-lt"/>
          <a:ea typeface="+mn-ea"/>
          <a:cs typeface="+mn-cs"/>
        </a:defRPr>
      </a:lvl1pPr>
      <a:lvl2pPr marL="1028563" indent="-342854" algn="l" defTabSz="1371417" rtl="0" eaLnBrk="1" latinLnBrk="0" hangingPunct="1">
        <a:lnSpc>
          <a:spcPct val="90000"/>
        </a:lnSpc>
        <a:spcBef>
          <a:spcPts val="750"/>
        </a:spcBef>
        <a:buFont typeface="Arial" panose="020B0604020202020204" pitchFamily="34" charset="0"/>
        <a:buChar char="•"/>
        <a:defRPr kumimoji="1" sz="3600" kern="1200">
          <a:solidFill>
            <a:schemeClr val="tx1"/>
          </a:solidFill>
          <a:latin typeface="+mn-lt"/>
          <a:ea typeface="+mn-ea"/>
          <a:cs typeface="+mn-cs"/>
        </a:defRPr>
      </a:lvl2pPr>
      <a:lvl3pPr marL="1714271" indent="-342854" algn="l" defTabSz="1371417" rtl="0" eaLnBrk="1" latinLnBrk="0" hangingPunct="1">
        <a:lnSpc>
          <a:spcPct val="90000"/>
        </a:lnSpc>
        <a:spcBef>
          <a:spcPts val="750"/>
        </a:spcBef>
        <a:buFont typeface="Arial" panose="020B0604020202020204" pitchFamily="34" charset="0"/>
        <a:buChar char="•"/>
        <a:defRPr kumimoji="1" sz="3000" kern="1200">
          <a:solidFill>
            <a:schemeClr val="tx1"/>
          </a:solidFill>
          <a:latin typeface="+mn-lt"/>
          <a:ea typeface="+mn-ea"/>
          <a:cs typeface="+mn-cs"/>
        </a:defRPr>
      </a:lvl3pPr>
      <a:lvl4pPr marL="2399980"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4pPr>
      <a:lvl5pPr marL="3085689"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kumimoji="1" sz="2700" kern="1200">
          <a:solidFill>
            <a:schemeClr val="tx1"/>
          </a:solidFill>
          <a:latin typeface="+mn-lt"/>
          <a:ea typeface="+mn-ea"/>
          <a:cs typeface="+mn-cs"/>
        </a:defRPr>
      </a:lvl9pPr>
    </p:bodyStyle>
    <p:otherStyle>
      <a:defPPr>
        <a:defRPr lang="ja-JP"/>
      </a:defPPr>
      <a:lvl1pPr marL="0" algn="l" defTabSz="1371417" rtl="0" eaLnBrk="1" latinLnBrk="0" hangingPunct="1">
        <a:defRPr kumimoji="1" sz="2700" kern="1200">
          <a:solidFill>
            <a:schemeClr val="tx1"/>
          </a:solidFill>
          <a:latin typeface="+mn-lt"/>
          <a:ea typeface="+mn-ea"/>
          <a:cs typeface="+mn-cs"/>
        </a:defRPr>
      </a:lvl1pPr>
      <a:lvl2pPr marL="685709" algn="l" defTabSz="1371417" rtl="0" eaLnBrk="1" latinLnBrk="0" hangingPunct="1">
        <a:defRPr kumimoji="1" sz="2700" kern="1200">
          <a:solidFill>
            <a:schemeClr val="tx1"/>
          </a:solidFill>
          <a:latin typeface="+mn-lt"/>
          <a:ea typeface="+mn-ea"/>
          <a:cs typeface="+mn-cs"/>
        </a:defRPr>
      </a:lvl2pPr>
      <a:lvl3pPr marL="1371417" algn="l" defTabSz="1371417" rtl="0" eaLnBrk="1" latinLnBrk="0" hangingPunct="1">
        <a:defRPr kumimoji="1" sz="2700" kern="1200">
          <a:solidFill>
            <a:schemeClr val="tx1"/>
          </a:solidFill>
          <a:latin typeface="+mn-lt"/>
          <a:ea typeface="+mn-ea"/>
          <a:cs typeface="+mn-cs"/>
        </a:defRPr>
      </a:lvl3pPr>
      <a:lvl4pPr marL="2057126" algn="l" defTabSz="1371417" rtl="0" eaLnBrk="1" latinLnBrk="0" hangingPunct="1">
        <a:defRPr kumimoji="1" sz="2700" kern="1200">
          <a:solidFill>
            <a:schemeClr val="tx1"/>
          </a:solidFill>
          <a:latin typeface="+mn-lt"/>
          <a:ea typeface="+mn-ea"/>
          <a:cs typeface="+mn-cs"/>
        </a:defRPr>
      </a:lvl4pPr>
      <a:lvl5pPr marL="2742834" algn="l" defTabSz="1371417" rtl="0" eaLnBrk="1" latinLnBrk="0" hangingPunct="1">
        <a:defRPr kumimoji="1" sz="2700" kern="1200">
          <a:solidFill>
            <a:schemeClr val="tx1"/>
          </a:solidFill>
          <a:latin typeface="+mn-lt"/>
          <a:ea typeface="+mn-ea"/>
          <a:cs typeface="+mn-cs"/>
        </a:defRPr>
      </a:lvl5pPr>
      <a:lvl6pPr marL="3428543" algn="l" defTabSz="1371417" rtl="0" eaLnBrk="1" latinLnBrk="0" hangingPunct="1">
        <a:defRPr kumimoji="1" sz="2700" kern="1200">
          <a:solidFill>
            <a:schemeClr val="tx1"/>
          </a:solidFill>
          <a:latin typeface="+mn-lt"/>
          <a:ea typeface="+mn-ea"/>
          <a:cs typeface="+mn-cs"/>
        </a:defRPr>
      </a:lvl6pPr>
      <a:lvl7pPr marL="4114251" algn="l" defTabSz="1371417" rtl="0" eaLnBrk="1" latinLnBrk="0" hangingPunct="1">
        <a:defRPr kumimoji="1" sz="2700" kern="1200">
          <a:solidFill>
            <a:schemeClr val="tx1"/>
          </a:solidFill>
          <a:latin typeface="+mn-lt"/>
          <a:ea typeface="+mn-ea"/>
          <a:cs typeface="+mn-cs"/>
        </a:defRPr>
      </a:lvl7pPr>
      <a:lvl8pPr marL="4799960" algn="l" defTabSz="1371417" rtl="0" eaLnBrk="1" latinLnBrk="0" hangingPunct="1">
        <a:defRPr kumimoji="1" sz="2700" kern="1200">
          <a:solidFill>
            <a:schemeClr val="tx1"/>
          </a:solidFill>
          <a:latin typeface="+mn-lt"/>
          <a:ea typeface="+mn-ea"/>
          <a:cs typeface="+mn-cs"/>
        </a:defRPr>
      </a:lvl8pPr>
      <a:lvl9pPr marL="5485668" algn="l" defTabSz="1371417" rtl="0" eaLnBrk="1" latinLnBrk="0" hangingPunct="1">
        <a:defRPr kumimoji="1"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4.png"/><Relationship Id="rId1" Type="http://schemas.openxmlformats.org/officeDocument/2006/relationships/slideLayout" Target="../slideLayouts/slideLayout40.xml"/><Relationship Id="rId6" Type="http://schemas.openxmlformats.org/officeDocument/2006/relationships/image" Target="../media/image6.png"/><Relationship Id="rId5" Type="http://schemas.microsoft.com/office/2007/relationships/hdphoto" Target="../media/hdphoto2.wdp"/><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35.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0.xml"/></Relationships>
</file>

<file path=ppt/slides/_rels/slide2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gif"/><Relationship Id="rId1" Type="http://schemas.openxmlformats.org/officeDocument/2006/relationships/slideLayout" Target="../slideLayouts/slideLayout40.xml"/><Relationship Id="rId4" Type="http://schemas.openxmlformats.org/officeDocument/2006/relationships/image" Target="../media/image29.png"/></Relationships>
</file>

<file path=ppt/slides/_rels/slide3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xml"/><Relationship Id="rId1" Type="http://schemas.openxmlformats.org/officeDocument/2006/relationships/slideLayout" Target="../slideLayouts/slideLayout40.xml"/><Relationship Id="rId4" Type="http://schemas.openxmlformats.org/officeDocument/2006/relationships/image" Target="../media/image31.jpeg"/></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0.xml"/></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40.xml"/><Relationship Id="rId4" Type="http://schemas.openxmlformats.org/officeDocument/2006/relationships/image" Target="../media/image3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0.xml"/></Relationships>
</file>

<file path=ppt/slides/_rels/slide4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40.xml"/></Relationships>
</file>

<file path=ppt/slides/_rels/slide47.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png"/><Relationship Id="rId1" Type="http://schemas.openxmlformats.org/officeDocument/2006/relationships/slideLayout" Target="../slideLayouts/slideLayout4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ctrTitle"/>
          </p:nvPr>
        </p:nvSpPr>
        <p:spPr>
          <a:xfrm>
            <a:off x="1490278" y="2025044"/>
            <a:ext cx="15087600" cy="2887433"/>
          </a:xfrm>
        </p:spPr>
        <p:txBody>
          <a:bodyPr>
            <a:normAutofit/>
          </a:bodyPr>
          <a:lstStyle/>
          <a:p>
            <a:r>
              <a:rPr kumimoji="1" lang="ja-JP" altLang="en-US" sz="9600" dirty="0" smtClean="0">
                <a:solidFill>
                  <a:schemeClr val="tx2"/>
                </a:solidFill>
                <a:latin typeface="ＭＳ Ｐゴシック" panose="020B0600070205080204" pitchFamily="50" charset="-128"/>
                <a:ea typeface="ＭＳ Ｐゴシック" panose="020B0600070205080204" pitchFamily="50" charset="-128"/>
              </a:rPr>
              <a:t>商品紹介は</a:t>
            </a:r>
            <a:r>
              <a:rPr kumimoji="1" lang="en-US" altLang="ja-JP" sz="9600" dirty="0" smtClean="0">
                <a:solidFill>
                  <a:schemeClr val="tx2"/>
                </a:solidFill>
                <a:latin typeface="ＭＳ Ｐゴシック" panose="020B0600070205080204" pitchFamily="50" charset="-128"/>
                <a:ea typeface="ＭＳ Ｐゴシック" panose="020B0600070205080204" pitchFamily="50" charset="-128"/>
              </a:rPr>
              <a:t/>
            </a:r>
            <a:br>
              <a:rPr kumimoji="1" lang="en-US" altLang="ja-JP" sz="9600" dirty="0" smtClean="0">
                <a:solidFill>
                  <a:schemeClr val="tx2"/>
                </a:solidFill>
                <a:latin typeface="ＭＳ Ｐゴシック" panose="020B0600070205080204" pitchFamily="50" charset="-128"/>
                <a:ea typeface="ＭＳ Ｐゴシック" panose="020B0600070205080204" pitchFamily="50" charset="-128"/>
              </a:rPr>
            </a:br>
            <a:r>
              <a:rPr kumimoji="1" lang="en-US" altLang="ja-JP" sz="9600" dirty="0" smtClean="0">
                <a:solidFill>
                  <a:schemeClr val="tx2"/>
                </a:solidFill>
                <a:latin typeface="ＭＳ Ｐゴシック" panose="020B0600070205080204" pitchFamily="50" charset="-128"/>
                <a:ea typeface="ＭＳ Ｐゴシック" panose="020B0600070205080204" pitchFamily="50" charset="-128"/>
              </a:rPr>
              <a:t>YouTuber</a:t>
            </a:r>
            <a:r>
              <a:rPr kumimoji="1" lang="ja-JP" altLang="en-US" sz="9600" dirty="0" smtClean="0">
                <a:solidFill>
                  <a:schemeClr val="tx2"/>
                </a:solidFill>
                <a:latin typeface="ＭＳ Ｐゴシック" panose="020B0600070205080204" pitchFamily="50" charset="-128"/>
                <a:ea typeface="ＭＳ Ｐゴシック" panose="020B0600070205080204" pitchFamily="50" charset="-128"/>
              </a:rPr>
              <a:t>におまかせあれ！</a:t>
            </a:r>
            <a:endParaRPr kumimoji="1" lang="ja-JP" altLang="en-US" sz="9600" dirty="0">
              <a:solidFill>
                <a:schemeClr val="tx2"/>
              </a:solidFill>
              <a:latin typeface="ＭＳ Ｐゴシック" panose="020B0600070205080204" pitchFamily="50" charset="-128"/>
              <a:ea typeface="ＭＳ Ｐゴシック" panose="020B0600070205080204" pitchFamily="50" charset="-128"/>
            </a:endParaRPr>
          </a:p>
        </p:txBody>
      </p:sp>
      <p:sp>
        <p:nvSpPr>
          <p:cNvPr id="5" name="サブタイトル 4"/>
          <p:cNvSpPr>
            <a:spLocks noGrp="1"/>
          </p:cNvSpPr>
          <p:nvPr>
            <p:ph type="subTitle" idx="1"/>
          </p:nvPr>
        </p:nvSpPr>
        <p:spPr>
          <a:xfrm>
            <a:off x="1645920" y="6791257"/>
            <a:ext cx="15087600" cy="1714236"/>
          </a:xfrm>
        </p:spPr>
        <p:txBody>
          <a:bodyPr>
            <a:normAutofit/>
          </a:bodyPr>
          <a:lstStyle/>
          <a:p>
            <a:r>
              <a:rPr kumimoji="1" lang="ja-JP" altLang="en-US" dirty="0" smtClean="0">
                <a:latin typeface="游ゴシック Medium" panose="020B0500000000000000" pitchFamily="50" charset="-128"/>
                <a:ea typeface="游ゴシック Medium" panose="020B0500000000000000" pitchFamily="50" charset="-128"/>
              </a:rPr>
              <a:t>拓殖大学　田嶋ゼミ　</a:t>
            </a:r>
            <a:r>
              <a:rPr kumimoji="1" lang="en-US" altLang="ja-JP" dirty="0" smtClean="0">
                <a:latin typeface="游ゴシック Medium" panose="020B0500000000000000" pitchFamily="50" charset="-128"/>
                <a:ea typeface="游ゴシック Medium" panose="020B0500000000000000" pitchFamily="50" charset="-128"/>
              </a:rPr>
              <a:t>A</a:t>
            </a:r>
            <a:r>
              <a:rPr kumimoji="1" lang="ja-JP" altLang="en-US" dirty="0" smtClean="0">
                <a:latin typeface="游ゴシック Medium" panose="020B0500000000000000" pitchFamily="50" charset="-128"/>
                <a:ea typeface="游ゴシック Medium" panose="020B0500000000000000" pitchFamily="50" charset="-128"/>
              </a:rPr>
              <a:t>班</a:t>
            </a:r>
            <a:endParaRPr kumimoji="1" lang="en-US" altLang="ja-JP" dirty="0" smtClean="0">
              <a:latin typeface="游ゴシック Medium" panose="020B0500000000000000" pitchFamily="50" charset="-128"/>
              <a:ea typeface="游ゴシック Medium" panose="020B0500000000000000" pitchFamily="50" charset="-128"/>
            </a:endParaRPr>
          </a:p>
          <a:p>
            <a:r>
              <a:rPr kumimoji="1" lang="ja-JP" altLang="en-US" dirty="0" smtClean="0">
                <a:latin typeface="游ゴシック Medium" panose="020B0500000000000000" pitchFamily="50" charset="-128"/>
                <a:ea typeface="游ゴシック Medium" panose="020B0500000000000000" pitchFamily="50" charset="-128"/>
              </a:rPr>
              <a:t>　岡田美緒　田口詩織　久松映莉加</a:t>
            </a:r>
            <a:r>
              <a:rPr lang="ja-JP" altLang="en-US" dirty="0">
                <a:latin typeface="游ゴシック Medium" panose="020B0500000000000000" pitchFamily="50" charset="-128"/>
                <a:ea typeface="游ゴシック Medium" panose="020B0500000000000000" pitchFamily="50" charset="-128"/>
              </a:rPr>
              <a:t>　</a:t>
            </a:r>
            <a:r>
              <a:rPr lang="ja-JP" altLang="en-US" dirty="0" smtClean="0">
                <a:latin typeface="游ゴシック Medium" panose="020B0500000000000000" pitchFamily="50" charset="-128"/>
                <a:ea typeface="游ゴシック Medium" panose="020B0500000000000000" pitchFamily="50" charset="-128"/>
              </a:rPr>
              <a:t>望月俊哉　依田万喜子</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3" name="タイトル 1"/>
          <p:cNvSpPr txBox="1">
            <a:spLocks/>
          </p:cNvSpPr>
          <p:nvPr/>
        </p:nvSpPr>
        <p:spPr>
          <a:xfrm>
            <a:off x="1645920" y="527116"/>
            <a:ext cx="15087600" cy="2175800"/>
          </a:xfrm>
          <a:prstGeom prst="rect">
            <a:avLst/>
          </a:prstGeom>
        </p:spPr>
        <p:txBody>
          <a:bodyPr vert="horz" lIns="91440" tIns="45720" rIns="91440" bIns="45720" rtlCol="0" anchor="b">
            <a:normAutofit/>
          </a:bodyPr>
          <a:lstStyle>
            <a:lvl1pPr algn="l" defTabSz="1371417" rtl="0" eaLnBrk="1" latinLnBrk="0" hangingPunct="1">
              <a:lnSpc>
                <a:spcPct val="85000"/>
              </a:lnSpc>
              <a:spcBef>
                <a:spcPct val="0"/>
              </a:spcBef>
              <a:buNone/>
              <a:defRPr kumimoji="1" sz="7199" kern="1200" spc="-75" baseline="0">
                <a:solidFill>
                  <a:schemeClr val="tx1">
                    <a:lumMod val="75000"/>
                    <a:lumOff val="25000"/>
                  </a:schemeClr>
                </a:solidFill>
                <a:latin typeface="+mj-lt"/>
                <a:ea typeface="+mj-ea"/>
                <a:cs typeface="+mj-cs"/>
              </a:defRPr>
            </a:lvl1pPr>
          </a:lstStyle>
          <a:p>
            <a:endParaRPr lang="ja-JP" altLang="en-US" dirty="0"/>
          </a:p>
        </p:txBody>
      </p:sp>
    </p:spTree>
    <p:extLst>
      <p:ext uri="{BB962C8B-B14F-4D97-AF65-F5344CB8AC3E}">
        <p14:creationId xmlns:p14="http://schemas.microsoft.com/office/powerpoint/2010/main" val="2452343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476489" y="600920"/>
            <a:ext cx="11766629" cy="1169987"/>
          </a:xfrm>
        </p:spPr>
        <p:txBody>
          <a:bodyPr>
            <a:normAutofit fontScale="90000"/>
          </a:bodyPr>
          <a:lstStyle/>
          <a:p>
            <a:r>
              <a:rPr kumimoji="1" lang="en-US" altLang="ja-JP" b="1" u="sng" dirty="0" smtClean="0">
                <a:solidFill>
                  <a:srgbClr val="515151"/>
                </a:solidFill>
                <a:latin typeface="+mj-ea"/>
              </a:rPr>
              <a:t>YouTuber</a:t>
            </a:r>
            <a:r>
              <a:rPr kumimoji="1" lang="ja-JP" altLang="en-US" b="1" u="sng" dirty="0" smtClean="0">
                <a:solidFill>
                  <a:srgbClr val="515151"/>
                </a:solidFill>
                <a:latin typeface="+mj-ea"/>
              </a:rPr>
              <a:t>のタイアップ動画とは？</a:t>
            </a:r>
            <a:endParaRPr kumimoji="1" lang="ja-JP" altLang="en-US" b="1" u="sng" dirty="0">
              <a:solidFill>
                <a:srgbClr val="515151"/>
              </a:solidFill>
              <a:latin typeface="+mj-ea"/>
            </a:endParaRPr>
          </a:p>
        </p:txBody>
      </p:sp>
      <p:sp>
        <p:nvSpPr>
          <p:cNvPr id="3" name="正方形/長方形 2"/>
          <p:cNvSpPr/>
          <p:nvPr/>
        </p:nvSpPr>
        <p:spPr>
          <a:xfrm>
            <a:off x="418489" y="2740885"/>
            <a:ext cx="13073991" cy="3416320"/>
          </a:xfrm>
          <a:prstGeom prst="rect">
            <a:avLst/>
          </a:prstGeom>
        </p:spPr>
        <p:txBody>
          <a:bodyPr wrap="square">
            <a:spAutoFit/>
          </a:bodyPr>
          <a:lstStyle/>
          <a:p>
            <a:pPr algn="just">
              <a:defRPr/>
            </a:pPr>
            <a:r>
              <a:rPr lang="en-US" altLang="ja-JP" sz="5400" dirty="0" smtClean="0">
                <a:solidFill>
                  <a:srgbClr val="515151"/>
                </a:solidFill>
                <a:latin typeface="游ゴシック Medium" panose="020B0500000000000000" pitchFamily="50" charset="-128"/>
                <a:ea typeface="游ゴシック Medium" panose="020B0500000000000000" pitchFamily="50" charset="-128"/>
              </a:rPr>
              <a:t>YouTuber</a:t>
            </a:r>
            <a:r>
              <a:rPr lang="ja-JP" altLang="en-US" sz="5400" dirty="0" smtClean="0">
                <a:solidFill>
                  <a:srgbClr val="515151"/>
                </a:solidFill>
                <a:latin typeface="游ゴシック Medium" panose="020B0500000000000000" pitchFamily="50" charset="-128"/>
                <a:ea typeface="游ゴシック Medium" panose="020B0500000000000000" pitchFamily="50" charset="-128"/>
              </a:rPr>
              <a:t>が</a:t>
            </a:r>
            <a:r>
              <a:rPr lang="ja-JP" altLang="en-US" sz="5400" b="1" dirty="0" smtClean="0">
                <a:solidFill>
                  <a:srgbClr val="C00000"/>
                </a:solidFill>
                <a:latin typeface="游ゴシック Medium" panose="020B0500000000000000" pitchFamily="50" charset="-128"/>
                <a:ea typeface="游ゴシック Medium" panose="020B0500000000000000" pitchFamily="50" charset="-128"/>
              </a:rPr>
              <a:t>広告</a:t>
            </a:r>
            <a:r>
              <a:rPr lang="ja-JP" altLang="en-US" sz="5400" b="1" dirty="0">
                <a:solidFill>
                  <a:srgbClr val="C00000"/>
                </a:solidFill>
                <a:latin typeface="游ゴシック Medium" panose="020B0500000000000000" pitchFamily="50" charset="-128"/>
                <a:ea typeface="游ゴシック Medium" panose="020B0500000000000000" pitchFamily="50" charset="-128"/>
              </a:rPr>
              <a:t>主</a:t>
            </a:r>
            <a:r>
              <a:rPr lang="ja-JP" altLang="en-US" sz="5400" dirty="0">
                <a:solidFill>
                  <a:srgbClr val="515151"/>
                </a:solidFill>
                <a:latin typeface="游ゴシック Medium" panose="020B0500000000000000" pitchFamily="50" charset="-128"/>
                <a:ea typeface="游ゴシック Medium" panose="020B0500000000000000" pitchFamily="50" charset="-128"/>
              </a:rPr>
              <a:t>からの依頼によって、特定の商品やサービスについての情報を自身のチャンネルで公開することに</a:t>
            </a:r>
            <a:r>
              <a:rPr lang="ja-JP" altLang="en-US" sz="5400" dirty="0" smtClean="0">
                <a:solidFill>
                  <a:srgbClr val="515151"/>
                </a:solidFill>
                <a:latin typeface="游ゴシック Medium" panose="020B0500000000000000" pitchFamily="50" charset="-128"/>
                <a:ea typeface="游ゴシック Medium" panose="020B0500000000000000" pitchFamily="50" charset="-128"/>
              </a:rPr>
              <a:t>よる</a:t>
            </a:r>
            <a:endParaRPr lang="en-US" altLang="ja-JP" sz="5400" dirty="0" smtClean="0">
              <a:solidFill>
                <a:srgbClr val="515151"/>
              </a:solidFill>
              <a:latin typeface="游ゴシック Medium" panose="020B0500000000000000" pitchFamily="50" charset="-128"/>
              <a:ea typeface="游ゴシック Medium" panose="020B0500000000000000" pitchFamily="50" charset="-128"/>
            </a:endParaRPr>
          </a:p>
          <a:p>
            <a:pPr algn="just">
              <a:defRPr/>
            </a:pPr>
            <a:r>
              <a:rPr lang="ja-JP" altLang="en-US" sz="5400" b="1"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プロモーション</a:t>
            </a:r>
            <a:r>
              <a:rPr lang="ja-JP" altLang="en-US" sz="5400" b="1"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施策</a:t>
            </a:r>
            <a:r>
              <a:rPr lang="ja-JP" altLang="en-US" sz="5400" dirty="0">
                <a:solidFill>
                  <a:srgbClr val="515151"/>
                </a:solidFill>
                <a:latin typeface="游ゴシック Medium" panose="020B0500000000000000" pitchFamily="50" charset="-128"/>
                <a:ea typeface="游ゴシック Medium" panose="020B0500000000000000" pitchFamily="50" charset="-128"/>
              </a:rPr>
              <a:t>のこと</a:t>
            </a:r>
            <a:r>
              <a:rPr lang="ja-JP" altLang="en-US" sz="5400" dirty="0" smtClean="0">
                <a:solidFill>
                  <a:srgbClr val="515151"/>
                </a:solidFill>
                <a:latin typeface="游ゴシック Medium" panose="020B0500000000000000" pitchFamily="50" charset="-128"/>
                <a:ea typeface="游ゴシック Medium" panose="020B0500000000000000" pitchFamily="50" charset="-128"/>
              </a:rPr>
              <a:t>。</a:t>
            </a:r>
            <a:endParaRPr lang="en-US" altLang="ja-JP" sz="5400" dirty="0">
              <a:solidFill>
                <a:srgbClr val="515151"/>
              </a:solidFill>
              <a:latin typeface="游ゴシック Medium" panose="020B0500000000000000" pitchFamily="50" charset="-128"/>
              <a:ea typeface="游ゴシック Medium" panose="020B0500000000000000" pitchFamily="50" charset="-128"/>
            </a:endParaRPr>
          </a:p>
        </p:txBody>
      </p:sp>
      <p:sp>
        <p:nvSpPr>
          <p:cNvPr id="8" name="スライド番号プレースホルダー 7"/>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10</a:t>
            </a:fld>
            <a:endParaRPr lang="ja-JP" altLang="en-US" sz="3200" dirty="0">
              <a:solidFill>
                <a:schemeClr val="tx1"/>
              </a:solidFill>
            </a:endParaRPr>
          </a:p>
        </p:txBody>
      </p:sp>
      <p:sp>
        <p:nvSpPr>
          <p:cNvPr id="10" name="テキスト ボックス 9"/>
          <p:cNvSpPr txBox="1"/>
          <p:nvPr/>
        </p:nvSpPr>
        <p:spPr>
          <a:xfrm>
            <a:off x="2320468" y="8082604"/>
            <a:ext cx="15794182" cy="769441"/>
          </a:xfrm>
          <a:prstGeom prst="rect">
            <a:avLst/>
          </a:prstGeom>
          <a:noFill/>
        </p:spPr>
        <p:txBody>
          <a:bodyPr wrap="square" rtlCol="0">
            <a:spAutoFit/>
          </a:bodyPr>
          <a:lstStyle/>
          <a:p>
            <a:pPr lvl="0"/>
            <a:r>
              <a:rPr lang="ja-JP" altLang="en-US" sz="4400" dirty="0" smtClean="0">
                <a:solidFill>
                  <a:srgbClr val="3F3F3F"/>
                </a:solidFill>
              </a:rPr>
              <a:t>（以下、タイアップ動画とは「</a:t>
            </a:r>
            <a:r>
              <a:rPr lang="en-US" altLang="ja-JP" sz="4400" dirty="0" smtClean="0">
                <a:solidFill>
                  <a:srgbClr val="3F3F3F"/>
                </a:solidFill>
              </a:rPr>
              <a:t>YouTuber</a:t>
            </a:r>
            <a:r>
              <a:rPr lang="ja-JP" altLang="en-US" sz="4400" dirty="0" smtClean="0">
                <a:solidFill>
                  <a:srgbClr val="3F3F3F"/>
                </a:solidFill>
              </a:rPr>
              <a:t>による</a:t>
            </a:r>
            <a:r>
              <a:rPr lang="ja-JP" altLang="en-US" sz="4400" dirty="0">
                <a:solidFill>
                  <a:srgbClr val="3F3F3F"/>
                </a:solidFill>
              </a:rPr>
              <a:t>タイアップ</a:t>
            </a:r>
            <a:r>
              <a:rPr lang="ja-JP" altLang="en-US" sz="4400" dirty="0" smtClean="0">
                <a:solidFill>
                  <a:srgbClr val="3F3F3F"/>
                </a:solidFill>
              </a:rPr>
              <a:t>動画</a:t>
            </a:r>
            <a:r>
              <a:rPr lang="ja-JP" altLang="en-US" sz="4400" dirty="0">
                <a:solidFill>
                  <a:srgbClr val="3F3F3F"/>
                </a:solidFill>
              </a:rPr>
              <a:t>」</a:t>
            </a:r>
            <a:r>
              <a:rPr lang="ja-JP" altLang="en-US" sz="4400" dirty="0" smtClean="0">
                <a:solidFill>
                  <a:srgbClr val="3F3F3F"/>
                </a:solidFill>
              </a:rPr>
              <a:t>とする）</a:t>
            </a:r>
            <a:endParaRPr lang="ja-JP" altLang="en-US" sz="4400" dirty="0">
              <a:solidFill>
                <a:srgbClr val="3F3F3F"/>
              </a:solidFill>
            </a:endParaRPr>
          </a:p>
        </p:txBody>
      </p:sp>
      <p:sp>
        <p:nvSpPr>
          <p:cNvPr id="9" name="正方形/長方形 8"/>
          <p:cNvSpPr/>
          <p:nvPr/>
        </p:nvSpPr>
        <p:spPr>
          <a:xfrm>
            <a:off x="0" y="6516745"/>
            <a:ext cx="16586156" cy="923330"/>
          </a:xfrm>
          <a:prstGeom prst="rect">
            <a:avLst/>
          </a:prstGeom>
        </p:spPr>
        <p:txBody>
          <a:bodyPr wrap="square">
            <a:spAutoFit/>
          </a:bodyPr>
          <a:lstStyle/>
          <a:p>
            <a:pPr lvl="0" algn="just">
              <a:defRPr/>
            </a:pPr>
            <a:r>
              <a:rPr lang="ja-JP" altLang="en-US" sz="5400" b="1" dirty="0" smtClean="0">
                <a:solidFill>
                  <a:srgbClr val="515151"/>
                </a:solidFill>
                <a:latin typeface="游ゴシック Medium" panose="020B0500000000000000" pitchFamily="50" charset="-128"/>
                <a:ea typeface="游ゴシック Medium" panose="020B0500000000000000" pitchFamily="50" charset="-128"/>
              </a:rPr>
              <a:t>「企業</a:t>
            </a:r>
            <a:r>
              <a:rPr lang="ja-JP" altLang="en-US" sz="5400" b="1" dirty="0">
                <a:solidFill>
                  <a:srgbClr val="515151"/>
                </a:solidFill>
                <a:latin typeface="游ゴシック Medium" panose="020B0500000000000000" pitchFamily="50" charset="-128"/>
                <a:ea typeface="游ゴシック Medium" panose="020B0500000000000000" pitchFamily="50" charset="-128"/>
              </a:rPr>
              <a:t>案件」</a:t>
            </a:r>
            <a:r>
              <a:rPr lang="ja-JP" altLang="en-US" sz="5400" dirty="0">
                <a:solidFill>
                  <a:srgbClr val="515151"/>
                </a:solidFill>
                <a:latin typeface="游ゴシック Medium" panose="020B0500000000000000" pitchFamily="50" charset="-128"/>
                <a:ea typeface="游ゴシック Medium" panose="020B0500000000000000" pitchFamily="50" charset="-128"/>
              </a:rPr>
              <a:t>ともいわれており、</a:t>
            </a:r>
            <a:r>
              <a:rPr lang="ja-JP" altLang="en-US" sz="5400" b="1"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広告の</a:t>
            </a:r>
            <a:r>
              <a:rPr lang="en-US" altLang="ja-JP" sz="5400" b="1"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1</a:t>
            </a:r>
            <a:r>
              <a:rPr lang="ja-JP" altLang="en-US" sz="5400" b="1"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つである。</a:t>
            </a:r>
          </a:p>
        </p:txBody>
      </p:sp>
    </p:spTree>
    <p:extLst>
      <p:ext uri="{BB962C8B-B14F-4D97-AF65-F5344CB8AC3E}">
        <p14:creationId xmlns:p14="http://schemas.microsoft.com/office/powerpoint/2010/main" val="11788146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線コネクタ 22"/>
          <p:cNvCxnSpPr/>
          <p:nvPr/>
        </p:nvCxnSpPr>
        <p:spPr>
          <a:xfrm>
            <a:off x="12180538" y="8273048"/>
            <a:ext cx="439912" cy="0"/>
          </a:xfrm>
          <a:prstGeom prst="line">
            <a:avLst/>
          </a:prstGeom>
          <a:ln w="571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idx="4294967295"/>
          </p:nvPr>
        </p:nvSpPr>
        <p:spPr>
          <a:xfrm>
            <a:off x="566057" y="454148"/>
            <a:ext cx="14935199" cy="1270000"/>
          </a:xfrm>
        </p:spPr>
        <p:txBody>
          <a:bodyPr>
            <a:normAutofit fontScale="90000"/>
          </a:bodyPr>
          <a:lstStyle/>
          <a:p>
            <a:r>
              <a:rPr lang="ja-JP" altLang="en-US" b="1" u="sng" dirty="0" smtClean="0">
                <a:solidFill>
                  <a:srgbClr val="515151"/>
                </a:solidFill>
                <a:latin typeface="ＭＳ Ｐゴシック" panose="020B0600070205080204" pitchFamily="50" charset="-128"/>
                <a:ea typeface="ＭＳ Ｐゴシック" panose="020B0600070205080204" pitchFamily="50" charset="-128"/>
              </a:rPr>
              <a:t>タイアップ動画の特徴</a:t>
            </a:r>
            <a:r>
              <a:rPr lang="ja-JP" altLang="en-US" sz="4900" b="1" u="sng" dirty="0" smtClean="0">
                <a:solidFill>
                  <a:srgbClr val="515151"/>
                </a:solidFill>
                <a:latin typeface="ＭＳ Ｐゴシック" panose="020B0600070205080204" pitchFamily="50" charset="-128"/>
                <a:ea typeface="ＭＳ Ｐゴシック" panose="020B0600070205080204" pitchFamily="50" charset="-128"/>
              </a:rPr>
              <a:t>（タイアップ動画と</a:t>
            </a:r>
            <a:r>
              <a:rPr lang="en-US" altLang="ja-JP" sz="4900" b="1" u="sng" dirty="0" smtClean="0">
                <a:solidFill>
                  <a:srgbClr val="515151"/>
                </a:solidFill>
                <a:latin typeface="ＭＳ Ｐゴシック" panose="020B0600070205080204" pitchFamily="50" charset="-128"/>
                <a:ea typeface="ＭＳ Ｐゴシック" panose="020B0600070205080204" pitchFamily="50" charset="-128"/>
              </a:rPr>
              <a:t>TVCM</a:t>
            </a:r>
            <a:r>
              <a:rPr lang="ja-JP" altLang="en-US" sz="4900" b="1" u="sng" dirty="0" smtClean="0">
                <a:solidFill>
                  <a:srgbClr val="515151"/>
                </a:solidFill>
                <a:latin typeface="ＭＳ Ｐゴシック" panose="020B0600070205080204" pitchFamily="50" charset="-128"/>
                <a:ea typeface="ＭＳ Ｐゴシック" panose="020B0600070205080204" pitchFamily="50" charset="-128"/>
              </a:rPr>
              <a:t>比較）</a:t>
            </a:r>
            <a:endParaRPr kumimoji="1" lang="ja-JP" altLang="en-US" sz="4900" b="1" u="sng" dirty="0">
              <a:solidFill>
                <a:srgbClr val="515151"/>
              </a:solidFill>
              <a:latin typeface="ＭＳ Ｐゴシック" panose="020B0600070205080204" pitchFamily="50" charset="-128"/>
              <a:ea typeface="ＭＳ Ｐゴシック" panose="020B0600070205080204" pitchFamily="50" charset="-128"/>
            </a:endParaRPr>
          </a:p>
        </p:txBody>
      </p:sp>
      <p:pic>
        <p:nvPicPr>
          <p:cNvPr id="5" name="図 4"/>
          <p:cNvPicPr>
            <a:picLocks noChangeAspect="1"/>
          </p:cNvPicPr>
          <p:nvPr/>
        </p:nvPicPr>
        <p:blipFill rotWithShape="1">
          <a:blip r:embed="rId2" cstate="email">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b="-115231"/>
          <a:stretch/>
        </p:blipFill>
        <p:spPr>
          <a:xfrm>
            <a:off x="371674" y="4630884"/>
            <a:ext cx="8170030" cy="7134390"/>
          </a:xfrm>
          <a:prstGeom prst="rect">
            <a:avLst/>
          </a:prstGeom>
        </p:spPr>
      </p:pic>
      <p:pic>
        <p:nvPicPr>
          <p:cNvPr id="13" name="図 12"/>
          <p:cNvPicPr>
            <a:picLocks noChangeAspect="1"/>
          </p:cNvPicPr>
          <p:nvPr/>
        </p:nvPicPr>
        <p:blipFill rotWithShape="1">
          <a:blip r:embed="rId4" cstate="email">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r="-6174"/>
          <a:stretch/>
        </p:blipFill>
        <p:spPr>
          <a:xfrm>
            <a:off x="12620450" y="7177973"/>
            <a:ext cx="5830110" cy="1864359"/>
          </a:xfrm>
          <a:prstGeom prst="rect">
            <a:avLst/>
          </a:prstGeom>
        </p:spPr>
      </p:pic>
      <p:cxnSp>
        <p:nvCxnSpPr>
          <p:cNvPr id="18" name="直線コネクタ 17"/>
          <p:cNvCxnSpPr/>
          <p:nvPr/>
        </p:nvCxnSpPr>
        <p:spPr>
          <a:xfrm flipH="1" flipV="1">
            <a:off x="11637983" y="7817448"/>
            <a:ext cx="542555" cy="455600"/>
          </a:xfrm>
          <a:prstGeom prst="line">
            <a:avLst/>
          </a:prstGeom>
          <a:ln w="57150">
            <a:solidFill>
              <a:schemeClr val="accent6">
                <a:lumMod val="50000"/>
              </a:schemeClr>
            </a:solidFill>
          </a:ln>
        </p:spPr>
        <p:style>
          <a:lnRef idx="3">
            <a:schemeClr val="dk1"/>
          </a:lnRef>
          <a:fillRef idx="0">
            <a:schemeClr val="dk1"/>
          </a:fillRef>
          <a:effectRef idx="2">
            <a:schemeClr val="dk1"/>
          </a:effectRef>
          <a:fontRef idx="minor">
            <a:schemeClr val="tx1"/>
          </a:fontRef>
        </p:style>
      </p:cxnSp>
      <p:pic>
        <p:nvPicPr>
          <p:cNvPr id="41" name="図 40"/>
          <p:cNvPicPr>
            <a:picLocks noChangeAspect="1"/>
          </p:cNvPicPr>
          <p:nvPr/>
        </p:nvPicPr>
        <p:blipFill rotWithShape="1">
          <a:blip r:embed="rId6" cstate="email">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a:ext>
            </a:extLst>
          </a:blip>
          <a:srcRect/>
          <a:stretch/>
        </p:blipFill>
        <p:spPr>
          <a:xfrm>
            <a:off x="10443469" y="2596811"/>
            <a:ext cx="6978212" cy="1692613"/>
          </a:xfrm>
          <a:prstGeom prst="rect">
            <a:avLst/>
          </a:prstGeom>
        </p:spPr>
      </p:pic>
      <p:sp>
        <p:nvSpPr>
          <p:cNvPr id="7" name="スライド番号プレースホルダー 6"/>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11</a:t>
            </a:fld>
            <a:endParaRPr lang="ja-JP" altLang="en-US" sz="3200" dirty="0">
              <a:solidFill>
                <a:schemeClr val="tx1"/>
              </a:solidFill>
            </a:endParaRPr>
          </a:p>
        </p:txBody>
      </p:sp>
      <p:sp>
        <p:nvSpPr>
          <p:cNvPr id="4" name="フローチャート: 結合子 3"/>
          <p:cNvSpPr/>
          <p:nvPr/>
        </p:nvSpPr>
        <p:spPr>
          <a:xfrm>
            <a:off x="7142929" y="4390200"/>
            <a:ext cx="3547555" cy="3524931"/>
          </a:xfrm>
          <a:prstGeom prst="flowChartConnector">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noFill/>
            </a:endParaRPr>
          </a:p>
        </p:txBody>
      </p:sp>
      <p:sp>
        <p:nvSpPr>
          <p:cNvPr id="15" name="フローチャート: 結合子 14"/>
          <p:cNvSpPr/>
          <p:nvPr/>
        </p:nvSpPr>
        <p:spPr>
          <a:xfrm>
            <a:off x="7683646" y="2804487"/>
            <a:ext cx="2607013" cy="2657568"/>
          </a:xfrm>
          <a:prstGeom prst="flowChartConnector">
            <a:avLst/>
          </a:prstGeom>
          <a:solidFill>
            <a:schemeClr val="accent3">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200" dirty="0" smtClean="0">
                <a:solidFill>
                  <a:schemeClr val="tx1"/>
                </a:solidFill>
              </a:rPr>
              <a:t>YouTuber</a:t>
            </a:r>
          </a:p>
          <a:p>
            <a:pPr algn="ctr"/>
            <a:r>
              <a:rPr lang="ja-JP" altLang="en-US" sz="3200" dirty="0" smtClean="0">
                <a:solidFill>
                  <a:schemeClr val="tx1"/>
                </a:solidFill>
              </a:rPr>
              <a:t>の影響力</a:t>
            </a:r>
            <a:endParaRPr kumimoji="1" lang="ja-JP" altLang="en-US" sz="3200" dirty="0">
              <a:solidFill>
                <a:schemeClr val="tx1"/>
              </a:solidFill>
            </a:endParaRPr>
          </a:p>
        </p:txBody>
      </p:sp>
      <p:sp>
        <p:nvSpPr>
          <p:cNvPr id="3" name="フローチャート: 結合子 2"/>
          <p:cNvSpPr/>
          <p:nvPr/>
        </p:nvSpPr>
        <p:spPr>
          <a:xfrm>
            <a:off x="5991034" y="5615480"/>
            <a:ext cx="2607013" cy="2657568"/>
          </a:xfrm>
          <a:prstGeom prst="flowChartConnector">
            <a:avLst/>
          </a:prstGeom>
          <a:solidFill>
            <a:schemeClr val="accent3">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視聴態度</a:t>
            </a:r>
            <a:endParaRPr kumimoji="1" lang="ja-JP" altLang="en-US" sz="3200" dirty="0">
              <a:solidFill>
                <a:schemeClr val="tx1"/>
              </a:solidFill>
            </a:endParaRPr>
          </a:p>
        </p:txBody>
      </p:sp>
      <p:sp>
        <p:nvSpPr>
          <p:cNvPr id="16" name="フローチャート: 結合子 15"/>
          <p:cNvSpPr/>
          <p:nvPr/>
        </p:nvSpPr>
        <p:spPr>
          <a:xfrm>
            <a:off x="9305742" y="5615480"/>
            <a:ext cx="2607013" cy="2657568"/>
          </a:xfrm>
          <a:prstGeom prst="flowChartConnector">
            <a:avLst/>
          </a:prstGeom>
          <a:solidFill>
            <a:schemeClr val="accent3">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広告内容の</a:t>
            </a:r>
            <a:endParaRPr kumimoji="1" lang="en-US" altLang="ja-JP" sz="3200" dirty="0" smtClean="0">
              <a:solidFill>
                <a:schemeClr val="tx1"/>
              </a:solidFill>
            </a:endParaRPr>
          </a:p>
          <a:p>
            <a:pPr algn="ctr"/>
            <a:r>
              <a:rPr lang="ja-JP" altLang="en-US" sz="3200" dirty="0" smtClean="0">
                <a:solidFill>
                  <a:schemeClr val="tx1"/>
                </a:solidFill>
              </a:rPr>
              <a:t>情報</a:t>
            </a:r>
            <a:r>
              <a:rPr lang="ja-JP" altLang="en-US" sz="3200" dirty="0">
                <a:solidFill>
                  <a:schemeClr val="tx1"/>
                </a:solidFill>
              </a:rPr>
              <a:t>量</a:t>
            </a:r>
            <a:endParaRPr kumimoji="1" lang="ja-JP" altLang="en-US" sz="3200" dirty="0">
              <a:solidFill>
                <a:schemeClr val="tx1"/>
              </a:solidFill>
            </a:endParaRPr>
          </a:p>
        </p:txBody>
      </p:sp>
      <p:sp>
        <p:nvSpPr>
          <p:cNvPr id="6" name="正方形/長方形 5"/>
          <p:cNvSpPr/>
          <p:nvPr/>
        </p:nvSpPr>
        <p:spPr>
          <a:xfrm>
            <a:off x="315768" y="4764363"/>
            <a:ext cx="2748415" cy="1702234"/>
          </a:xfrm>
          <a:prstGeom prst="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5312959" y="7177973"/>
            <a:ext cx="2771841" cy="1766169"/>
          </a:xfrm>
          <a:prstGeom prst="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0" y="9650475"/>
            <a:ext cx="4734309" cy="461665"/>
          </a:xfrm>
          <a:prstGeom prst="rect">
            <a:avLst/>
          </a:prstGeom>
        </p:spPr>
        <p:txBody>
          <a:bodyPr wrap="none">
            <a:spAutoFit/>
          </a:bodyPr>
          <a:lstStyle/>
          <a:p>
            <a:r>
              <a:rPr lang="en-US" altLang="ja-JP" sz="2400" dirty="0"/>
              <a:t>https://www.uuum.co.jp/ir-business</a:t>
            </a:r>
            <a:endParaRPr lang="ja-JP" altLang="en-US" sz="2400" dirty="0"/>
          </a:p>
        </p:txBody>
      </p:sp>
    </p:spTree>
    <p:extLst>
      <p:ext uri="{BB962C8B-B14F-4D97-AF65-F5344CB8AC3E}">
        <p14:creationId xmlns:p14="http://schemas.microsoft.com/office/powerpoint/2010/main" val="23341434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914400">
              <a:defRPr/>
            </a:pPr>
            <a:fld id="{E4236295-5031-43E1-997D-3C6BB5DDFBBD}" type="slidenum">
              <a:rPr lang="ja-JP" altLang="en-US" sz="3200">
                <a:solidFill>
                  <a:schemeClr val="tx1"/>
                </a:solidFill>
                <a:latin typeface="Calibri" panose="020F0502020204030204"/>
                <a:ea typeface="ＭＳ Ｐゴシック" panose="020B0600070205080204" pitchFamily="50" charset="-128"/>
              </a:rPr>
              <a:pPr defTabSz="914400">
                <a:defRPr/>
              </a:pPr>
              <a:t>12</a:t>
            </a:fld>
            <a:endParaRPr lang="ja-JP" altLang="en-US" sz="3200" dirty="0">
              <a:solidFill>
                <a:schemeClr val="tx1"/>
              </a:solidFill>
              <a:latin typeface="Calibri" panose="020F0502020204030204"/>
              <a:ea typeface="ＭＳ Ｐゴシック" panose="020B0600070205080204" pitchFamily="50" charset="-128"/>
            </a:endParaRPr>
          </a:p>
        </p:txBody>
      </p:sp>
      <p:sp>
        <p:nvSpPr>
          <p:cNvPr id="10" name="タイトル 9"/>
          <p:cNvSpPr>
            <a:spLocks noGrp="1"/>
          </p:cNvSpPr>
          <p:nvPr>
            <p:ph type="title" idx="4294967295"/>
          </p:nvPr>
        </p:nvSpPr>
        <p:spPr>
          <a:xfrm>
            <a:off x="442400" y="191873"/>
            <a:ext cx="15773400" cy="1481138"/>
          </a:xfrm>
        </p:spPr>
        <p:txBody>
          <a:bodyPr>
            <a:normAutofit/>
          </a:bodyPr>
          <a:lstStyle/>
          <a:p>
            <a:r>
              <a:rPr kumimoji="1" lang="ja-JP" altLang="en-US" u="sng" dirty="0" smtClean="0">
                <a:solidFill>
                  <a:srgbClr val="515151"/>
                </a:solidFill>
                <a:latin typeface="+mj-ea"/>
              </a:rPr>
              <a:t>タイアップ動画が完成するまでの流れ　</a:t>
            </a:r>
            <a:endParaRPr kumimoji="1" lang="ja-JP" altLang="en-US" u="sng" dirty="0">
              <a:solidFill>
                <a:srgbClr val="515151"/>
              </a:solidFill>
              <a:latin typeface="+mj-ea"/>
            </a:endParaRPr>
          </a:p>
        </p:txBody>
      </p:sp>
      <p:pic>
        <p:nvPicPr>
          <p:cNvPr id="3" name="図 2"/>
          <p:cNvPicPr>
            <a:picLocks noChangeAspect="1"/>
          </p:cNvPicPr>
          <p:nvPr/>
        </p:nvPicPr>
        <p:blipFill rotWithShape="1">
          <a:blip r:embed="rId2" cstate="email">
            <a:extLst>
              <a:ext uri="{28A0092B-C50C-407E-A947-70E740481C1C}">
                <a14:useLocalDpi xmlns:a14="http://schemas.microsoft.com/office/drawing/2010/main"/>
              </a:ext>
            </a:extLst>
          </a:blip>
          <a:srcRect b="87320"/>
          <a:stretch/>
        </p:blipFill>
        <p:spPr>
          <a:xfrm>
            <a:off x="2188715" y="2550729"/>
            <a:ext cx="13486087" cy="888028"/>
          </a:xfrm>
          <a:prstGeom prst="rect">
            <a:avLst/>
          </a:prstGeom>
        </p:spPr>
      </p:pic>
      <p:sp>
        <p:nvSpPr>
          <p:cNvPr id="5" name="正方形/長方形 4"/>
          <p:cNvSpPr/>
          <p:nvPr/>
        </p:nvSpPr>
        <p:spPr>
          <a:xfrm>
            <a:off x="4600728" y="7220432"/>
            <a:ext cx="3017560" cy="1747949"/>
          </a:xfrm>
          <a:prstGeom prst="rect">
            <a:avLst/>
          </a:prstGeom>
          <a:solidFill>
            <a:schemeClr val="accent2">
              <a:lumMod val="75000"/>
            </a:schemeClr>
          </a:solidFill>
          <a:ln w="19050">
            <a:solidFill>
              <a:srgbClr val="C00000"/>
            </a:solidFill>
          </a:ln>
          <a:effectLst>
            <a:glow rad="101600">
              <a:srgbClr val="C00000">
                <a:alpha val="6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rgbClr val="515151"/>
                </a:solidFill>
                <a:latin typeface="游ゴシック Light" panose="020B0300000000000000" pitchFamily="50" charset="-128"/>
                <a:ea typeface="游ゴシック Light" panose="020B0300000000000000" pitchFamily="50" charset="-128"/>
              </a:rPr>
              <a:t>YouTuber</a:t>
            </a:r>
          </a:p>
          <a:p>
            <a:pPr algn="ctr"/>
            <a:r>
              <a:rPr lang="en-US" altLang="ja-JP" sz="2400" b="1" dirty="0">
                <a:solidFill>
                  <a:srgbClr val="515151"/>
                </a:solidFill>
                <a:latin typeface="游ゴシック Light" panose="020B0300000000000000" pitchFamily="50" charset="-128"/>
                <a:ea typeface="游ゴシック Light" panose="020B0300000000000000" pitchFamily="50" charset="-128"/>
              </a:rPr>
              <a:t>(</a:t>
            </a:r>
            <a:r>
              <a:rPr lang="ja-JP" altLang="en-US" sz="2400" b="1" dirty="0">
                <a:solidFill>
                  <a:srgbClr val="515151"/>
                </a:solidFill>
                <a:latin typeface="游ゴシック Light" panose="020B0300000000000000" pitchFamily="50" charset="-128"/>
                <a:ea typeface="游ゴシック Light" panose="020B0300000000000000" pitchFamily="50" charset="-128"/>
              </a:rPr>
              <a:t>クリエイター</a:t>
            </a:r>
            <a:r>
              <a:rPr lang="en-US" altLang="ja-JP" sz="2400" b="1" dirty="0">
                <a:solidFill>
                  <a:srgbClr val="515151"/>
                </a:solidFill>
                <a:latin typeface="游ゴシック Light" panose="020B0300000000000000" pitchFamily="50" charset="-128"/>
                <a:ea typeface="游ゴシック Light" panose="020B0300000000000000" pitchFamily="50" charset="-128"/>
              </a:rPr>
              <a:t>)</a:t>
            </a:r>
          </a:p>
        </p:txBody>
      </p:sp>
      <p:sp>
        <p:nvSpPr>
          <p:cNvPr id="6" name="正方形/長方形 5"/>
          <p:cNvSpPr/>
          <p:nvPr/>
        </p:nvSpPr>
        <p:spPr>
          <a:xfrm>
            <a:off x="9076680" y="7205824"/>
            <a:ext cx="3148483" cy="1731625"/>
          </a:xfrm>
          <a:prstGeom prst="rect">
            <a:avLst/>
          </a:prstGeom>
          <a:solidFill>
            <a:srgbClr val="FFCC66"/>
          </a:solidFill>
          <a:ln>
            <a:solidFill>
              <a:schemeClr val="bg2">
                <a:lumMod val="10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ja-JP" altLang="en-US" b="1" dirty="0">
                <a:solidFill>
                  <a:srgbClr val="515151"/>
                </a:solidFill>
              </a:rPr>
              <a:t>動画の制作</a:t>
            </a:r>
          </a:p>
        </p:txBody>
      </p:sp>
      <p:sp>
        <p:nvSpPr>
          <p:cNvPr id="12" name="正方形/長方形 11"/>
          <p:cNvSpPr/>
          <p:nvPr/>
        </p:nvSpPr>
        <p:spPr>
          <a:xfrm>
            <a:off x="13802995" y="7205824"/>
            <a:ext cx="3274609" cy="1733552"/>
          </a:xfrm>
          <a:prstGeom prst="rect">
            <a:avLst/>
          </a:prstGeom>
          <a:solidFill>
            <a:srgbClr val="FFCC66"/>
          </a:solidFill>
          <a:ln>
            <a:solidFill>
              <a:schemeClr val="bg2">
                <a:lumMod val="1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b="1" dirty="0" smtClean="0">
                <a:solidFill>
                  <a:srgbClr val="515151"/>
                </a:solidFill>
              </a:rPr>
              <a:t>YouTube</a:t>
            </a:r>
            <a:r>
              <a:rPr lang="ja-JP" altLang="en-US" b="1" dirty="0" smtClean="0">
                <a:solidFill>
                  <a:srgbClr val="515151"/>
                </a:solidFill>
              </a:rPr>
              <a:t>上へ</a:t>
            </a:r>
            <a:r>
              <a:rPr lang="ja-JP" altLang="en-US" b="1" dirty="0">
                <a:solidFill>
                  <a:srgbClr val="515151"/>
                </a:solidFill>
              </a:rPr>
              <a:t>投稿</a:t>
            </a:r>
          </a:p>
        </p:txBody>
      </p:sp>
      <p:sp>
        <p:nvSpPr>
          <p:cNvPr id="15" name="正方形/長方形 14"/>
          <p:cNvSpPr/>
          <p:nvPr/>
        </p:nvSpPr>
        <p:spPr>
          <a:xfrm>
            <a:off x="2353103" y="4166270"/>
            <a:ext cx="3356817" cy="821336"/>
          </a:xfrm>
          <a:prstGeom prst="rect">
            <a:avLst/>
          </a:prstGeom>
          <a:noFill/>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rgbClr val="515151"/>
                </a:solidFill>
              </a:rPr>
              <a:t>広告の依頼</a:t>
            </a:r>
          </a:p>
        </p:txBody>
      </p:sp>
      <p:sp>
        <p:nvSpPr>
          <p:cNvPr id="17" name="正方形/長方形 16"/>
          <p:cNvSpPr/>
          <p:nvPr/>
        </p:nvSpPr>
        <p:spPr>
          <a:xfrm>
            <a:off x="344221" y="5784638"/>
            <a:ext cx="4796661" cy="961445"/>
          </a:xfrm>
          <a:prstGeom prst="rect">
            <a:avLst/>
          </a:prstGeom>
          <a:solidFill>
            <a:schemeClr val="accent6"/>
          </a:solidFill>
          <a:ln w="28575">
            <a:solidFill>
              <a:srgbClr val="3158FF"/>
            </a:solid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rgbClr val="515151"/>
                </a:solidFill>
              </a:rPr>
              <a:t>YouTuber</a:t>
            </a:r>
            <a:r>
              <a:rPr lang="ja-JP" altLang="en-US" b="1" dirty="0">
                <a:solidFill>
                  <a:srgbClr val="515151"/>
                </a:solidFill>
              </a:rPr>
              <a:t>所属</a:t>
            </a:r>
            <a:r>
              <a:rPr lang="ja-JP" altLang="en-US" b="1" dirty="0" smtClean="0">
                <a:solidFill>
                  <a:srgbClr val="515151"/>
                </a:solidFill>
              </a:rPr>
              <a:t>事務所</a:t>
            </a:r>
            <a:endParaRPr lang="ja-JP" altLang="en-US" b="1" dirty="0">
              <a:solidFill>
                <a:srgbClr val="515151"/>
              </a:solidFill>
            </a:endParaRPr>
          </a:p>
        </p:txBody>
      </p:sp>
      <p:sp>
        <p:nvSpPr>
          <p:cNvPr id="19" name="正方形/長方形 18"/>
          <p:cNvSpPr/>
          <p:nvPr/>
        </p:nvSpPr>
        <p:spPr>
          <a:xfrm>
            <a:off x="12506224" y="4187701"/>
            <a:ext cx="5146757" cy="1790577"/>
          </a:xfrm>
          <a:prstGeom prst="rect">
            <a:avLst/>
          </a:prstGeom>
          <a:noFill/>
          <a:ln w="28575">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srgbClr val="515151"/>
                </a:solidFill>
              </a:rPr>
              <a:t>制</a:t>
            </a:r>
            <a:r>
              <a:rPr lang="ja-JP" altLang="en-US" sz="2800" b="1" dirty="0" smtClean="0">
                <a:solidFill>
                  <a:srgbClr val="515151"/>
                </a:solidFill>
              </a:rPr>
              <a:t>作費</a:t>
            </a:r>
            <a:r>
              <a:rPr lang="ja-JP" altLang="en-US" sz="2800" b="1" dirty="0">
                <a:solidFill>
                  <a:srgbClr val="515151"/>
                </a:solidFill>
              </a:rPr>
              <a:t>・広告費</a:t>
            </a:r>
            <a:endParaRPr lang="en-US" altLang="ja-JP" sz="2800" b="1" dirty="0">
              <a:solidFill>
                <a:srgbClr val="515151"/>
              </a:solidFill>
            </a:endParaRPr>
          </a:p>
          <a:p>
            <a:pPr algn="ctr"/>
            <a:r>
              <a:rPr lang="ja-JP" altLang="en-US" sz="2800" b="1" dirty="0">
                <a:solidFill>
                  <a:srgbClr val="515151"/>
                </a:solidFill>
              </a:rPr>
              <a:t>の支払い</a:t>
            </a:r>
          </a:p>
        </p:txBody>
      </p:sp>
      <p:cxnSp>
        <p:nvCxnSpPr>
          <p:cNvPr id="26" name="直線矢印コネクタ 25"/>
          <p:cNvCxnSpPr/>
          <p:nvPr/>
        </p:nvCxnSpPr>
        <p:spPr>
          <a:xfrm>
            <a:off x="3796138" y="5043896"/>
            <a:ext cx="0" cy="64519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1" name="直線矢印コネクタ 30"/>
          <p:cNvCxnSpPr/>
          <p:nvPr/>
        </p:nvCxnSpPr>
        <p:spPr>
          <a:xfrm flipV="1">
            <a:off x="2763787" y="8122540"/>
            <a:ext cx="1612638" cy="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3" name="直線矢印コネクタ 32"/>
          <p:cNvCxnSpPr/>
          <p:nvPr/>
        </p:nvCxnSpPr>
        <p:spPr>
          <a:xfrm>
            <a:off x="7842591" y="8016371"/>
            <a:ext cx="973018"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5" name="直線矢印コネクタ 34"/>
          <p:cNvCxnSpPr/>
          <p:nvPr/>
        </p:nvCxnSpPr>
        <p:spPr>
          <a:xfrm>
            <a:off x="12547194" y="8016371"/>
            <a:ext cx="967766"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9" name="直線矢印コネクタ 38"/>
          <p:cNvCxnSpPr/>
          <p:nvPr/>
        </p:nvCxnSpPr>
        <p:spPr>
          <a:xfrm flipH="1">
            <a:off x="5842743" y="4885882"/>
            <a:ext cx="6178033" cy="109239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1" name="直線矢印コネクタ 40"/>
          <p:cNvCxnSpPr/>
          <p:nvPr/>
        </p:nvCxnSpPr>
        <p:spPr>
          <a:xfrm flipH="1">
            <a:off x="6980629" y="4885882"/>
            <a:ext cx="5040147" cy="2045644"/>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 name="正方形/長方形 3"/>
          <p:cNvSpPr/>
          <p:nvPr/>
        </p:nvSpPr>
        <p:spPr>
          <a:xfrm>
            <a:off x="2333636" y="2524219"/>
            <a:ext cx="13486087" cy="855885"/>
          </a:xfrm>
          <a:prstGeom prst="rect">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34" name="直線コネクタ 33"/>
          <p:cNvCxnSpPr/>
          <p:nvPr/>
        </p:nvCxnSpPr>
        <p:spPr>
          <a:xfrm flipH="1">
            <a:off x="2783805" y="6969059"/>
            <a:ext cx="2" cy="1153481"/>
          </a:xfrm>
          <a:prstGeom prst="line">
            <a:avLst/>
          </a:prstGeom>
          <a:ln w="38100"/>
        </p:spPr>
        <p:style>
          <a:lnRef idx="1">
            <a:schemeClr val="dk1"/>
          </a:lnRef>
          <a:fillRef idx="0">
            <a:schemeClr val="dk1"/>
          </a:fillRef>
          <a:effectRef idx="0">
            <a:schemeClr val="dk1"/>
          </a:effectRef>
          <a:fontRef idx="minor">
            <a:schemeClr val="tx1"/>
          </a:fontRef>
        </p:style>
      </p:cxnSp>
      <p:pic>
        <p:nvPicPr>
          <p:cNvPr id="72" name="図 7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070521" y="4384787"/>
            <a:ext cx="2110508" cy="2110508"/>
          </a:xfrm>
          <a:prstGeom prst="rect">
            <a:avLst/>
          </a:prstGeom>
        </p:spPr>
      </p:pic>
      <p:cxnSp>
        <p:nvCxnSpPr>
          <p:cNvPr id="22" name="直線矢印コネクタ 21"/>
          <p:cNvCxnSpPr/>
          <p:nvPr/>
        </p:nvCxnSpPr>
        <p:spPr>
          <a:xfrm flipH="1">
            <a:off x="5032490" y="3608516"/>
            <a:ext cx="810253" cy="452351"/>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7" name="直線矢印コネクタ 26"/>
          <p:cNvCxnSpPr/>
          <p:nvPr/>
        </p:nvCxnSpPr>
        <p:spPr>
          <a:xfrm>
            <a:off x="13514960" y="3490967"/>
            <a:ext cx="0" cy="645163"/>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4" name="直線矢印コネクタ 23"/>
          <p:cNvCxnSpPr/>
          <p:nvPr/>
        </p:nvCxnSpPr>
        <p:spPr>
          <a:xfrm>
            <a:off x="5437616" y="5093009"/>
            <a:ext cx="0" cy="187605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020235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縦巻き 38"/>
          <p:cNvSpPr/>
          <p:nvPr/>
        </p:nvSpPr>
        <p:spPr>
          <a:xfrm>
            <a:off x="14428928" y="6228419"/>
            <a:ext cx="3767701" cy="2820065"/>
          </a:xfrm>
          <a:prstGeom prst="verticalScroll">
            <a:avLst/>
          </a:prstGeom>
          <a:solidFill>
            <a:srgbClr val="CC99FF">
              <a:alpha val="50196"/>
            </a:srgb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38" name="縦巻き 37"/>
          <p:cNvSpPr/>
          <p:nvPr/>
        </p:nvSpPr>
        <p:spPr>
          <a:xfrm>
            <a:off x="10892495" y="6284092"/>
            <a:ext cx="3678581" cy="2820065"/>
          </a:xfrm>
          <a:prstGeom prst="verticalScroll">
            <a:avLst/>
          </a:prstGeom>
          <a:solidFill>
            <a:srgbClr val="EAF588"/>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33" name="縦巻き 32"/>
          <p:cNvSpPr/>
          <p:nvPr/>
        </p:nvSpPr>
        <p:spPr>
          <a:xfrm>
            <a:off x="7378693" y="6290123"/>
            <a:ext cx="3678581" cy="2820065"/>
          </a:xfrm>
          <a:prstGeom prst="verticalScroll">
            <a:avLst/>
          </a:prstGeom>
          <a:solidFill>
            <a:srgbClr val="CC99FF">
              <a:alpha val="50196"/>
            </a:srgb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32" name="縦巻き 31"/>
          <p:cNvSpPr/>
          <p:nvPr/>
        </p:nvSpPr>
        <p:spPr>
          <a:xfrm>
            <a:off x="3789136" y="6295034"/>
            <a:ext cx="3678581" cy="2820065"/>
          </a:xfrm>
          <a:prstGeom prst="verticalScroll">
            <a:avLst/>
          </a:prstGeom>
          <a:solidFill>
            <a:srgbClr val="EAF588"/>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2" name="タイトル 1"/>
          <p:cNvSpPr>
            <a:spLocks noGrp="1"/>
          </p:cNvSpPr>
          <p:nvPr>
            <p:ph type="title" idx="4294967295"/>
          </p:nvPr>
        </p:nvSpPr>
        <p:spPr>
          <a:xfrm>
            <a:off x="371013" y="277070"/>
            <a:ext cx="13323216" cy="1384300"/>
          </a:xfrm>
        </p:spPr>
        <p:txBody>
          <a:bodyPr>
            <a:noAutofit/>
          </a:bodyPr>
          <a:lstStyle/>
          <a:p>
            <a:r>
              <a:rPr kumimoji="1" lang="ja-JP" altLang="en-US" sz="7200" b="1" u="sng" dirty="0" smtClean="0">
                <a:solidFill>
                  <a:srgbClr val="515151"/>
                </a:solidFill>
                <a:latin typeface="+mj-ea"/>
              </a:rPr>
              <a:t>実際にタイアップしている企業</a:t>
            </a:r>
            <a:endParaRPr kumimoji="1" lang="ja-JP" altLang="en-US" sz="7200" b="1" u="sng" dirty="0">
              <a:solidFill>
                <a:srgbClr val="515151"/>
              </a:solidFill>
              <a:latin typeface="+mj-ea"/>
            </a:endParaRPr>
          </a:p>
        </p:txBody>
      </p:sp>
      <p:sp>
        <p:nvSpPr>
          <p:cNvPr id="9" name="テキスト ボックス 8"/>
          <p:cNvSpPr txBox="1"/>
          <p:nvPr/>
        </p:nvSpPr>
        <p:spPr>
          <a:xfrm>
            <a:off x="1334007" y="5286375"/>
            <a:ext cx="1038335" cy="1200329"/>
          </a:xfrm>
          <a:prstGeom prst="rect">
            <a:avLst/>
          </a:prstGeom>
          <a:noFill/>
        </p:spPr>
        <p:txBody>
          <a:bodyPr wrap="square" rtlCol="0">
            <a:spAutoFit/>
          </a:bodyPr>
          <a:lstStyle/>
          <a:p>
            <a:r>
              <a:rPr lang="en-US" altLang="ja-JP" sz="7200" b="1" dirty="0">
                <a:solidFill>
                  <a:srgbClr val="515151"/>
                </a:solidFill>
              </a:rPr>
              <a:t>×</a:t>
            </a:r>
            <a:endParaRPr lang="ja-JP" altLang="en-US" sz="7200" b="1" dirty="0">
              <a:solidFill>
                <a:srgbClr val="515151"/>
              </a:solidFill>
            </a:endParaRPr>
          </a:p>
        </p:txBody>
      </p:sp>
      <p:sp>
        <p:nvSpPr>
          <p:cNvPr id="12" name="テキスト ボックス 11"/>
          <p:cNvSpPr txBox="1"/>
          <p:nvPr/>
        </p:nvSpPr>
        <p:spPr>
          <a:xfrm>
            <a:off x="-419634" y="4885989"/>
            <a:ext cx="4961771" cy="707886"/>
          </a:xfrm>
          <a:prstGeom prst="rect">
            <a:avLst/>
          </a:prstGeom>
          <a:noFill/>
          <a:ln>
            <a:noFill/>
          </a:ln>
        </p:spPr>
        <p:txBody>
          <a:bodyPr wrap="square" rtlCol="0">
            <a:spAutoFit/>
          </a:bodyPr>
          <a:lstStyle/>
          <a:p>
            <a:pPr algn="ctr"/>
            <a:r>
              <a:rPr lang="ja-JP" altLang="en-US" sz="4000" b="1" u="sng" dirty="0" err="1">
                <a:solidFill>
                  <a:srgbClr val="515151"/>
                </a:solidFill>
                <a:latin typeface="游ゴシック Medium" panose="020B0500000000000000" pitchFamily="50" charset="-128"/>
                <a:ea typeface="游ゴシック Medium" panose="020B0500000000000000" pitchFamily="50" charset="-128"/>
              </a:rPr>
              <a:t>はじめしゃちょ</a:t>
            </a:r>
            <a:r>
              <a:rPr lang="ja-JP" altLang="en-US" sz="4000" b="1" u="sng" dirty="0">
                <a:solidFill>
                  <a:srgbClr val="515151"/>
                </a:solidFill>
                <a:latin typeface="游ゴシック Medium" panose="020B0500000000000000" pitchFamily="50" charset="-128"/>
                <a:ea typeface="游ゴシック Medium" panose="020B0500000000000000" pitchFamily="50" charset="-128"/>
              </a:rPr>
              <a:t>ー</a:t>
            </a:r>
          </a:p>
        </p:txBody>
      </p:sp>
      <p:sp>
        <p:nvSpPr>
          <p:cNvPr id="14" name="テキスト ボックス 13"/>
          <p:cNvSpPr txBox="1"/>
          <p:nvPr/>
        </p:nvSpPr>
        <p:spPr>
          <a:xfrm>
            <a:off x="4235890" y="4919297"/>
            <a:ext cx="2950424" cy="707886"/>
          </a:xfrm>
          <a:prstGeom prst="rect">
            <a:avLst/>
          </a:prstGeom>
          <a:noFill/>
        </p:spPr>
        <p:txBody>
          <a:bodyPr wrap="square" rtlCol="0">
            <a:spAutoFit/>
          </a:bodyPr>
          <a:lstStyle/>
          <a:p>
            <a:r>
              <a:rPr lang="en-US" altLang="ja-JP" sz="4000" b="1" u="sng" dirty="0" err="1">
                <a:solidFill>
                  <a:srgbClr val="515151"/>
                </a:solidFill>
                <a:latin typeface="游ゴシック Medium" panose="020B0500000000000000" pitchFamily="50" charset="-128"/>
                <a:ea typeface="游ゴシック Medium" panose="020B0500000000000000" pitchFamily="50" charset="-128"/>
              </a:rPr>
              <a:t>HikakinTV</a:t>
            </a:r>
            <a:endParaRPr lang="ja-JP" altLang="en-US" sz="4000" b="1" u="sng" dirty="0">
              <a:solidFill>
                <a:srgbClr val="515151"/>
              </a:solidFill>
              <a:latin typeface="游ゴシック Medium" panose="020B0500000000000000" pitchFamily="50" charset="-128"/>
              <a:ea typeface="游ゴシック Medium" panose="020B0500000000000000" pitchFamily="50" charset="-128"/>
            </a:endParaRPr>
          </a:p>
        </p:txBody>
      </p:sp>
      <p:sp>
        <p:nvSpPr>
          <p:cNvPr id="15" name="テキスト ボックス 14"/>
          <p:cNvSpPr txBox="1"/>
          <p:nvPr/>
        </p:nvSpPr>
        <p:spPr>
          <a:xfrm>
            <a:off x="7759473" y="4865187"/>
            <a:ext cx="2779546" cy="707886"/>
          </a:xfrm>
          <a:prstGeom prst="rect">
            <a:avLst/>
          </a:prstGeom>
          <a:noFill/>
        </p:spPr>
        <p:txBody>
          <a:bodyPr wrap="square" rtlCol="0">
            <a:spAutoFit/>
          </a:bodyPr>
          <a:lstStyle/>
          <a:p>
            <a:pPr algn="ctr"/>
            <a:r>
              <a:rPr lang="en-US" altLang="ja-JP" sz="4000" b="1" u="sng" dirty="0">
                <a:solidFill>
                  <a:srgbClr val="515151"/>
                </a:solidFill>
                <a:latin typeface="游ゴシック Medium" panose="020B0500000000000000" pitchFamily="50" charset="-128"/>
                <a:ea typeface="游ゴシック Medium" panose="020B0500000000000000" pitchFamily="50" charset="-128"/>
              </a:rPr>
              <a:t>Fischer’s</a:t>
            </a:r>
            <a:endParaRPr lang="ja-JP" altLang="en-US" sz="4000" b="1" u="sng" dirty="0">
              <a:solidFill>
                <a:srgbClr val="515151"/>
              </a:solidFill>
              <a:latin typeface="游ゴシック Medium" panose="020B0500000000000000" pitchFamily="50" charset="-128"/>
              <a:ea typeface="游ゴシック Medium" panose="020B0500000000000000" pitchFamily="50" charset="-128"/>
            </a:endParaRPr>
          </a:p>
        </p:txBody>
      </p:sp>
      <p:sp>
        <p:nvSpPr>
          <p:cNvPr id="16" name="テキスト ボックス 15"/>
          <p:cNvSpPr txBox="1"/>
          <p:nvPr/>
        </p:nvSpPr>
        <p:spPr>
          <a:xfrm>
            <a:off x="11026752" y="4893715"/>
            <a:ext cx="3410066" cy="707886"/>
          </a:xfrm>
          <a:prstGeom prst="rect">
            <a:avLst/>
          </a:prstGeom>
          <a:noFill/>
        </p:spPr>
        <p:txBody>
          <a:bodyPr wrap="square" rtlCol="0">
            <a:spAutoFit/>
          </a:bodyPr>
          <a:lstStyle/>
          <a:p>
            <a:pPr algn="ctr"/>
            <a:r>
              <a:rPr lang="ja-JP" altLang="en-US" sz="4000" b="1" u="sng" dirty="0" smtClean="0">
                <a:solidFill>
                  <a:srgbClr val="515151"/>
                </a:solidFill>
                <a:latin typeface="游ゴシック Medium" panose="020B0500000000000000" pitchFamily="50" charset="-128"/>
                <a:ea typeface="游ゴシック Medium" panose="020B0500000000000000" pitchFamily="50" charset="-128"/>
              </a:rPr>
              <a:t>木下ゆうか</a:t>
            </a:r>
            <a:endParaRPr lang="en-US" altLang="ja-JP" sz="4000" b="1" u="sng" dirty="0" smtClean="0">
              <a:solidFill>
                <a:srgbClr val="515151"/>
              </a:solidFill>
              <a:latin typeface="游ゴシック Medium" panose="020B0500000000000000" pitchFamily="50" charset="-128"/>
              <a:ea typeface="游ゴシック Medium" panose="020B0500000000000000" pitchFamily="50" charset="-128"/>
            </a:endParaRPr>
          </a:p>
        </p:txBody>
      </p:sp>
      <p:sp>
        <p:nvSpPr>
          <p:cNvPr id="17" name="テキスト ボックス 16"/>
          <p:cNvSpPr txBox="1"/>
          <p:nvPr/>
        </p:nvSpPr>
        <p:spPr>
          <a:xfrm>
            <a:off x="14594324" y="4921659"/>
            <a:ext cx="3424410" cy="707886"/>
          </a:xfrm>
          <a:prstGeom prst="rect">
            <a:avLst/>
          </a:prstGeom>
          <a:noFill/>
        </p:spPr>
        <p:txBody>
          <a:bodyPr wrap="square" rtlCol="0">
            <a:spAutoFit/>
          </a:bodyPr>
          <a:lstStyle/>
          <a:p>
            <a:pPr algn="ctr"/>
            <a:r>
              <a:rPr lang="ja-JP" altLang="en-US" sz="4000" b="1" u="sng" dirty="0">
                <a:solidFill>
                  <a:srgbClr val="515151"/>
                </a:solidFill>
                <a:latin typeface="游ゴシック Medium" panose="020B0500000000000000" pitchFamily="50" charset="-128"/>
                <a:ea typeface="游ゴシック Medium" panose="020B0500000000000000" pitchFamily="50" charset="-128"/>
              </a:rPr>
              <a:t>水溜りボンド</a:t>
            </a:r>
          </a:p>
        </p:txBody>
      </p:sp>
      <p:sp>
        <p:nvSpPr>
          <p:cNvPr id="18" name="テキスト ボックス 17"/>
          <p:cNvSpPr txBox="1"/>
          <p:nvPr/>
        </p:nvSpPr>
        <p:spPr>
          <a:xfrm>
            <a:off x="5173646" y="5286375"/>
            <a:ext cx="1038335" cy="1107867"/>
          </a:xfrm>
          <a:prstGeom prst="rect">
            <a:avLst/>
          </a:prstGeom>
          <a:noFill/>
        </p:spPr>
        <p:txBody>
          <a:bodyPr wrap="square" rtlCol="0">
            <a:spAutoFit/>
          </a:bodyPr>
          <a:lstStyle/>
          <a:p>
            <a:r>
              <a:rPr lang="en-US" altLang="ja-JP" sz="6600" b="1" dirty="0">
                <a:solidFill>
                  <a:srgbClr val="515151"/>
                </a:solidFill>
              </a:rPr>
              <a:t>×</a:t>
            </a:r>
            <a:endParaRPr lang="ja-JP" altLang="en-US" sz="6600" b="1" dirty="0">
              <a:solidFill>
                <a:srgbClr val="515151"/>
              </a:solidFill>
            </a:endParaRPr>
          </a:p>
        </p:txBody>
      </p:sp>
      <p:sp>
        <p:nvSpPr>
          <p:cNvPr id="19" name="テキスト ボックス 18"/>
          <p:cNvSpPr txBox="1"/>
          <p:nvPr/>
        </p:nvSpPr>
        <p:spPr>
          <a:xfrm>
            <a:off x="8688166" y="5286375"/>
            <a:ext cx="1038335" cy="1107867"/>
          </a:xfrm>
          <a:prstGeom prst="rect">
            <a:avLst/>
          </a:prstGeom>
          <a:noFill/>
        </p:spPr>
        <p:txBody>
          <a:bodyPr wrap="square" rtlCol="0">
            <a:spAutoFit/>
          </a:bodyPr>
          <a:lstStyle/>
          <a:p>
            <a:r>
              <a:rPr lang="en-US" altLang="ja-JP" sz="6599" b="1" dirty="0">
                <a:solidFill>
                  <a:srgbClr val="515151"/>
                </a:solidFill>
              </a:rPr>
              <a:t>×</a:t>
            </a:r>
            <a:endParaRPr lang="ja-JP" altLang="en-US" sz="6599" b="1" dirty="0">
              <a:solidFill>
                <a:srgbClr val="515151"/>
              </a:solidFill>
            </a:endParaRPr>
          </a:p>
        </p:txBody>
      </p:sp>
      <p:sp>
        <p:nvSpPr>
          <p:cNvPr id="20" name="テキスト ボックス 19"/>
          <p:cNvSpPr txBox="1"/>
          <p:nvPr/>
        </p:nvSpPr>
        <p:spPr>
          <a:xfrm>
            <a:off x="12218966" y="5286375"/>
            <a:ext cx="1038335" cy="1107867"/>
          </a:xfrm>
          <a:prstGeom prst="rect">
            <a:avLst/>
          </a:prstGeom>
          <a:noFill/>
        </p:spPr>
        <p:txBody>
          <a:bodyPr wrap="square" rtlCol="0">
            <a:spAutoFit/>
          </a:bodyPr>
          <a:lstStyle/>
          <a:p>
            <a:r>
              <a:rPr lang="en-US" altLang="ja-JP" sz="6599" b="1" dirty="0">
                <a:solidFill>
                  <a:srgbClr val="515151"/>
                </a:solidFill>
              </a:rPr>
              <a:t>×</a:t>
            </a:r>
            <a:endParaRPr lang="ja-JP" altLang="en-US" sz="6599" b="1" dirty="0">
              <a:solidFill>
                <a:srgbClr val="515151"/>
              </a:solidFill>
            </a:endParaRPr>
          </a:p>
        </p:txBody>
      </p:sp>
      <p:sp>
        <p:nvSpPr>
          <p:cNvPr id="21" name="テキスト ボックス 20"/>
          <p:cNvSpPr txBox="1"/>
          <p:nvPr/>
        </p:nvSpPr>
        <p:spPr>
          <a:xfrm>
            <a:off x="15763289" y="5307284"/>
            <a:ext cx="1038335" cy="1107867"/>
          </a:xfrm>
          <a:prstGeom prst="rect">
            <a:avLst/>
          </a:prstGeom>
          <a:noFill/>
        </p:spPr>
        <p:txBody>
          <a:bodyPr wrap="square" rtlCol="0">
            <a:spAutoFit/>
          </a:bodyPr>
          <a:lstStyle/>
          <a:p>
            <a:r>
              <a:rPr lang="en-US" altLang="ja-JP" sz="6599" b="1" dirty="0">
                <a:solidFill>
                  <a:srgbClr val="515151"/>
                </a:solidFill>
              </a:rPr>
              <a:t>×</a:t>
            </a:r>
            <a:endParaRPr lang="ja-JP" altLang="en-US" sz="6599" b="1" dirty="0">
              <a:solidFill>
                <a:srgbClr val="515151"/>
              </a:solidFill>
            </a:endParaRPr>
          </a:p>
        </p:txBody>
      </p:sp>
      <p:sp>
        <p:nvSpPr>
          <p:cNvPr id="26" name="縦巻き 25"/>
          <p:cNvSpPr/>
          <p:nvPr/>
        </p:nvSpPr>
        <p:spPr>
          <a:xfrm>
            <a:off x="0" y="6295035"/>
            <a:ext cx="3678581" cy="2820065"/>
          </a:xfrm>
          <a:prstGeom prst="verticalScroll">
            <a:avLst/>
          </a:prstGeom>
          <a:solidFill>
            <a:srgbClr val="CC99FF">
              <a:alpha val="50196"/>
            </a:srgb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27" name="テキスト ボックス 26"/>
          <p:cNvSpPr txBox="1"/>
          <p:nvPr/>
        </p:nvSpPr>
        <p:spPr>
          <a:xfrm>
            <a:off x="693721" y="6750060"/>
            <a:ext cx="2451777" cy="2246769"/>
          </a:xfrm>
          <a:prstGeom prst="rect">
            <a:avLst/>
          </a:prstGeom>
          <a:noFill/>
        </p:spPr>
        <p:txBody>
          <a:bodyPr wrap="square" rtlCol="0">
            <a:spAutoFit/>
          </a:bodyPr>
          <a:lstStyle/>
          <a:p>
            <a:r>
              <a:rPr lang="ja-JP" altLang="en-US" sz="2800" dirty="0">
                <a:solidFill>
                  <a:srgbClr val="515151"/>
                </a:solidFill>
                <a:latin typeface="游ゴシック Medium" panose="020B0500000000000000" pitchFamily="50" charset="-128"/>
                <a:ea typeface="游ゴシック Medium" panose="020B0500000000000000" pitchFamily="50" charset="-128"/>
              </a:rPr>
              <a:t>・レオパレス</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・乃木坂４６</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・資生堂</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ja-JP" altLang="en-US" sz="2800" dirty="0" err="1">
                <a:solidFill>
                  <a:srgbClr val="515151"/>
                </a:solidFill>
                <a:latin typeface="游ゴシック Medium" panose="020B0500000000000000" pitchFamily="50" charset="-128"/>
                <a:ea typeface="游ゴシック Medium" panose="020B0500000000000000" pitchFamily="50" charset="-128"/>
              </a:rPr>
              <a:t>ぺん</a:t>
            </a:r>
            <a:r>
              <a:rPr lang="ja-JP" altLang="en-US" sz="2800" dirty="0">
                <a:solidFill>
                  <a:srgbClr val="515151"/>
                </a:solidFill>
                <a:latin typeface="游ゴシック Medium" panose="020B0500000000000000" pitchFamily="50" charset="-128"/>
                <a:ea typeface="游ゴシック Medium" panose="020B0500000000000000" pitchFamily="50" charset="-128"/>
              </a:rPr>
              <a:t>てる</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en-US" altLang="ja-JP" sz="2800" dirty="0">
                <a:solidFill>
                  <a:srgbClr val="515151"/>
                </a:solidFill>
                <a:latin typeface="游ゴシック Medium" panose="020B0500000000000000" pitchFamily="50" charset="-128"/>
                <a:ea typeface="游ゴシック Medium" panose="020B0500000000000000" pitchFamily="50" charset="-128"/>
              </a:rPr>
              <a:t>YAMAHA</a:t>
            </a:r>
            <a:endParaRPr lang="ja-JP" altLang="en-US" sz="2800" dirty="0">
              <a:solidFill>
                <a:srgbClr val="515151"/>
              </a:solidFill>
              <a:latin typeface="游ゴシック Medium" panose="020B0500000000000000" pitchFamily="50" charset="-128"/>
              <a:ea typeface="游ゴシック Medium" panose="020B0500000000000000" pitchFamily="50" charset="-128"/>
            </a:endParaRPr>
          </a:p>
        </p:txBody>
      </p:sp>
      <p:sp>
        <p:nvSpPr>
          <p:cNvPr id="34" name="テキスト ボックス 33"/>
          <p:cNvSpPr txBox="1"/>
          <p:nvPr/>
        </p:nvSpPr>
        <p:spPr>
          <a:xfrm>
            <a:off x="7846875" y="6707252"/>
            <a:ext cx="2707454" cy="2677656"/>
          </a:xfrm>
          <a:prstGeom prst="rect">
            <a:avLst/>
          </a:prstGeom>
          <a:noFill/>
        </p:spPr>
        <p:txBody>
          <a:bodyPr wrap="square" rtlCol="0">
            <a:spAutoFit/>
          </a:bodyPr>
          <a:lstStyle/>
          <a:p>
            <a:r>
              <a:rPr lang="ja-JP" altLang="en-US" sz="2800" dirty="0">
                <a:solidFill>
                  <a:srgbClr val="515151"/>
                </a:solidFill>
                <a:latin typeface="游ゴシック Medium" panose="020B0500000000000000" pitchFamily="50" charset="-128"/>
                <a:ea typeface="游ゴシック Medium" panose="020B0500000000000000" pitchFamily="50" charset="-128"/>
              </a:rPr>
              <a:t>・ソフトバンク</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・ロート製薬</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・ロッテ</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ja-JP" altLang="en-US" sz="2400" dirty="0">
                <a:solidFill>
                  <a:srgbClr val="515151"/>
                </a:solidFill>
                <a:latin typeface="游ゴシック Medium" panose="020B0500000000000000" pitchFamily="50" charset="-128"/>
                <a:ea typeface="游ゴシック Medium" panose="020B0500000000000000" pitchFamily="50" charset="-128"/>
              </a:rPr>
              <a:t>よみうりランド</a:t>
            </a:r>
            <a:endParaRPr lang="en-US" altLang="ja-JP" sz="24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・串かつ田中</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p:txBody>
      </p:sp>
      <p:sp>
        <p:nvSpPr>
          <p:cNvPr id="35" name="テキスト ボックス 34"/>
          <p:cNvSpPr txBox="1"/>
          <p:nvPr/>
        </p:nvSpPr>
        <p:spPr>
          <a:xfrm>
            <a:off x="4391856" y="6801715"/>
            <a:ext cx="2707454" cy="2246769"/>
          </a:xfrm>
          <a:prstGeom prst="rect">
            <a:avLst/>
          </a:prstGeom>
          <a:noFill/>
        </p:spPr>
        <p:txBody>
          <a:bodyPr wrap="square" rtlCol="0">
            <a:spAutoFit/>
          </a:bodyPr>
          <a:lstStyle/>
          <a:p>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en-US" altLang="ja-JP" sz="2800" dirty="0">
                <a:solidFill>
                  <a:srgbClr val="515151"/>
                </a:solidFill>
                <a:latin typeface="游ゴシック Medium" panose="020B0500000000000000" pitchFamily="50" charset="-128"/>
                <a:ea typeface="游ゴシック Medium" panose="020B0500000000000000" pitchFamily="50" charset="-128"/>
              </a:rPr>
              <a:t>TOSHIBA</a:t>
            </a:r>
          </a:p>
          <a:p>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en-US" altLang="ja-JP" sz="2800" dirty="0">
                <a:solidFill>
                  <a:srgbClr val="515151"/>
                </a:solidFill>
                <a:latin typeface="游ゴシック Medium" panose="020B0500000000000000" pitchFamily="50" charset="-128"/>
                <a:ea typeface="游ゴシック Medium" panose="020B0500000000000000" pitchFamily="50" charset="-128"/>
              </a:rPr>
              <a:t>LOTTE</a:t>
            </a:r>
          </a:p>
          <a:p>
            <a:r>
              <a:rPr lang="ja-JP" altLang="en-US" sz="2800" dirty="0">
                <a:solidFill>
                  <a:srgbClr val="515151"/>
                </a:solidFill>
                <a:latin typeface="游ゴシック Medium" panose="020B0500000000000000" pitchFamily="50" charset="-128"/>
                <a:ea typeface="游ゴシック Medium" panose="020B0500000000000000" pitchFamily="50" charset="-128"/>
              </a:rPr>
              <a:t>・大正製薬</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・サンリオ</a:t>
            </a:r>
            <a:endParaRPr lang="en-US" altLang="ja-JP" sz="24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・コロプラ</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p:txBody>
      </p:sp>
      <p:sp>
        <p:nvSpPr>
          <p:cNvPr id="36" name="テキスト ボックス 35"/>
          <p:cNvSpPr txBox="1"/>
          <p:nvPr/>
        </p:nvSpPr>
        <p:spPr>
          <a:xfrm>
            <a:off x="11336065" y="6768807"/>
            <a:ext cx="3146766" cy="2616101"/>
          </a:xfrm>
          <a:prstGeom prst="rect">
            <a:avLst/>
          </a:prstGeom>
          <a:noFill/>
        </p:spPr>
        <p:txBody>
          <a:bodyPr wrap="square" rtlCol="0">
            <a:spAutoFit/>
          </a:bodyPr>
          <a:lstStyle/>
          <a:p>
            <a:r>
              <a:rPr lang="ja-JP" altLang="en-US" sz="2800" dirty="0">
                <a:solidFill>
                  <a:srgbClr val="515151"/>
                </a:solidFill>
                <a:latin typeface="游ゴシック Medium" panose="020B0500000000000000" pitchFamily="50" charset="-128"/>
                <a:ea typeface="游ゴシック Medium" panose="020B0500000000000000" pitchFamily="50" charset="-128"/>
              </a:rPr>
              <a:t>・吉野家</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・日清</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ja-JP" altLang="en-US" sz="2400" dirty="0">
                <a:solidFill>
                  <a:srgbClr val="515151"/>
                </a:solidFill>
                <a:latin typeface="游ゴシック Medium" panose="020B0500000000000000" pitchFamily="50" charset="-128"/>
                <a:ea typeface="游ゴシック Medium" panose="020B0500000000000000" pitchFamily="50" charset="-128"/>
              </a:rPr>
              <a:t>セブンイレブン</a:t>
            </a:r>
            <a:endParaRPr lang="en-US" altLang="ja-JP" sz="24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・明治</a:t>
            </a:r>
            <a:endParaRPr lang="en-US" altLang="ja-JP" sz="24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ja-JP" altLang="en-US" sz="2400" dirty="0">
                <a:solidFill>
                  <a:srgbClr val="515151"/>
                </a:solidFill>
                <a:latin typeface="游ゴシック Medium" panose="020B0500000000000000" pitchFamily="50" charset="-128"/>
                <a:ea typeface="游ゴシック Medium" panose="020B0500000000000000" pitchFamily="50" charset="-128"/>
              </a:rPr>
              <a:t>大江戸温泉物語</a:t>
            </a:r>
            <a:endParaRPr lang="en-US" altLang="ja-JP" sz="2400" dirty="0">
              <a:solidFill>
                <a:srgbClr val="515151"/>
              </a:solidFill>
              <a:latin typeface="游ゴシック Medium" panose="020B0500000000000000" pitchFamily="50" charset="-128"/>
              <a:ea typeface="游ゴシック Medium" panose="020B0500000000000000" pitchFamily="50" charset="-128"/>
            </a:endParaRPr>
          </a:p>
          <a:p>
            <a:endParaRPr lang="en-US" altLang="ja-JP" sz="2400" dirty="0">
              <a:solidFill>
                <a:srgbClr val="515151"/>
              </a:solidFill>
            </a:endParaRPr>
          </a:p>
        </p:txBody>
      </p:sp>
      <p:sp>
        <p:nvSpPr>
          <p:cNvPr id="37" name="テキスト ボックス 36"/>
          <p:cNvSpPr txBox="1"/>
          <p:nvPr/>
        </p:nvSpPr>
        <p:spPr>
          <a:xfrm>
            <a:off x="14646831" y="6676474"/>
            <a:ext cx="3960261" cy="2739211"/>
          </a:xfrm>
          <a:prstGeom prst="rect">
            <a:avLst/>
          </a:prstGeom>
          <a:noFill/>
        </p:spPr>
        <p:txBody>
          <a:bodyPr wrap="square" rtlCol="0">
            <a:spAutoFit/>
          </a:bodyPr>
          <a:lstStyle/>
          <a:p>
            <a:r>
              <a:rPr lang="ja-JP" altLang="en-US" sz="2800" dirty="0">
                <a:solidFill>
                  <a:srgbClr val="515151"/>
                </a:solidFill>
                <a:latin typeface="游ゴシック Medium" panose="020B0500000000000000" pitchFamily="50" charset="-128"/>
                <a:ea typeface="游ゴシック Medium" panose="020B0500000000000000" pitchFamily="50" charset="-128"/>
              </a:rPr>
              <a:t>・タカラトミー</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・ローソン</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en-US" altLang="ja-JP" sz="2400" dirty="0">
                <a:solidFill>
                  <a:srgbClr val="515151"/>
                </a:solidFill>
                <a:latin typeface="游ゴシック Medium" panose="020B0500000000000000" pitchFamily="50" charset="-128"/>
                <a:ea typeface="游ゴシック Medium" panose="020B0500000000000000" pitchFamily="50" charset="-128"/>
              </a:rPr>
              <a:t>NHK</a:t>
            </a:r>
            <a:r>
              <a:rPr lang="ja-JP" altLang="en-US" sz="2400" dirty="0">
                <a:solidFill>
                  <a:srgbClr val="515151"/>
                </a:solidFill>
                <a:latin typeface="游ゴシック Medium" panose="020B0500000000000000" pitchFamily="50" charset="-128"/>
                <a:ea typeface="游ゴシック Medium" panose="020B0500000000000000" pitchFamily="50" charset="-128"/>
              </a:rPr>
              <a:t>紅白歌合戦</a:t>
            </a:r>
            <a:endParaRPr lang="en-US" altLang="ja-JP" sz="24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ja-JP" altLang="en-US" sz="2400" dirty="0">
                <a:solidFill>
                  <a:srgbClr val="515151"/>
                </a:solidFill>
                <a:latin typeface="游ゴシック Medium" panose="020B0500000000000000" pitchFamily="50" charset="-128"/>
                <a:ea typeface="游ゴシック Medium" panose="020B0500000000000000" pitchFamily="50" charset="-128"/>
              </a:rPr>
              <a:t>日本コカコーラ</a:t>
            </a:r>
            <a:endParaRPr lang="en-US" altLang="ja-JP" sz="24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a:t>
            </a:r>
            <a:r>
              <a:rPr lang="ja-JP" altLang="en-US" sz="2400" dirty="0">
                <a:solidFill>
                  <a:srgbClr val="515151"/>
                </a:solidFill>
                <a:latin typeface="游ゴシック Medium" panose="020B0500000000000000" pitchFamily="50" charset="-128"/>
                <a:ea typeface="游ゴシック Medium" panose="020B0500000000000000" pitchFamily="50" charset="-128"/>
              </a:rPr>
              <a:t>よこすかぐ</a:t>
            </a:r>
            <a:r>
              <a:rPr lang="ja-JP" altLang="en-US" sz="2400" dirty="0" err="1">
                <a:solidFill>
                  <a:srgbClr val="515151"/>
                </a:solidFill>
                <a:latin typeface="游ゴシック Medium" panose="020B0500000000000000" pitchFamily="50" charset="-128"/>
                <a:ea typeface="游ゴシック Medium" panose="020B0500000000000000" pitchFamily="50" charset="-128"/>
              </a:rPr>
              <a:t>るめ</a:t>
            </a:r>
            <a:r>
              <a:rPr lang="ja-JP" altLang="en-US" sz="2400" dirty="0">
                <a:solidFill>
                  <a:srgbClr val="515151"/>
                </a:solidFill>
                <a:latin typeface="游ゴシック Medium" panose="020B0500000000000000" pitchFamily="50" charset="-128"/>
                <a:ea typeface="游ゴシック Medium" panose="020B0500000000000000" pitchFamily="50" charset="-128"/>
              </a:rPr>
              <a:t>切符</a:t>
            </a:r>
            <a:endParaRPr lang="en-US" altLang="ja-JP" sz="2400" dirty="0">
              <a:solidFill>
                <a:srgbClr val="515151"/>
              </a:solidFill>
              <a:latin typeface="游ゴシック Medium" panose="020B0500000000000000" pitchFamily="50" charset="-128"/>
              <a:ea typeface="游ゴシック Medium" panose="020B0500000000000000" pitchFamily="50" charset="-128"/>
            </a:endParaRPr>
          </a:p>
          <a:p>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p:txBody>
      </p:sp>
      <p:sp>
        <p:nvSpPr>
          <p:cNvPr id="3" name="スライド番号プレースホルダー 2"/>
          <p:cNvSpPr>
            <a:spLocks noGrp="1"/>
          </p:cNvSpPr>
          <p:nvPr>
            <p:ph type="sldNum" sz="quarter" idx="12"/>
          </p:nvPr>
        </p:nvSpPr>
        <p:spPr>
          <a:xfrm>
            <a:off x="14857659" y="9589938"/>
            <a:ext cx="1968038" cy="547603"/>
          </a:xfrm>
        </p:spPr>
        <p:txBody>
          <a:bodyPr/>
          <a:lstStyle/>
          <a:p>
            <a:pPr defTabSz="1371417"/>
            <a:fld id="{45D7238F-B44F-4133-BCBF-72E7FB233DFB}" type="slidenum">
              <a:rPr lang="ja-JP" altLang="en-US" sz="3200" smtClean="0">
                <a:solidFill>
                  <a:schemeClr val="tx1"/>
                </a:solidFill>
              </a:rPr>
              <a:pPr defTabSz="1371417"/>
              <a:t>13</a:t>
            </a:fld>
            <a:endParaRPr lang="ja-JP" altLang="en-US" sz="3600" dirty="0">
              <a:solidFill>
                <a:schemeClr val="tx1"/>
              </a:solidFill>
            </a:endParaRPr>
          </a:p>
        </p:txBody>
      </p:sp>
    </p:spTree>
    <p:extLst>
      <p:ext uri="{BB962C8B-B14F-4D97-AF65-F5344CB8AC3E}">
        <p14:creationId xmlns:p14="http://schemas.microsoft.com/office/powerpoint/2010/main" val="19487456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rgbClr val="515151"/>
                </a:solidFill>
              </a:rPr>
              <a:pPr defTabSz="1371417"/>
              <a:t>14</a:t>
            </a:fld>
            <a:endParaRPr lang="ja-JP" altLang="en-US" sz="3200" dirty="0">
              <a:solidFill>
                <a:srgbClr val="515151"/>
              </a:solidFill>
            </a:endParaRPr>
          </a:p>
        </p:txBody>
      </p:sp>
      <p:sp>
        <p:nvSpPr>
          <p:cNvPr id="3" name="タイトル 2"/>
          <p:cNvSpPr>
            <a:spLocks noGrp="1"/>
          </p:cNvSpPr>
          <p:nvPr>
            <p:ph type="title" idx="4294967295"/>
          </p:nvPr>
        </p:nvSpPr>
        <p:spPr>
          <a:xfrm>
            <a:off x="435429" y="566056"/>
            <a:ext cx="7685314" cy="1038679"/>
          </a:xfrm>
        </p:spPr>
        <p:txBody>
          <a:bodyPr/>
          <a:lstStyle/>
          <a:p>
            <a:r>
              <a:rPr kumimoji="1" lang="ja-JP" altLang="en-US" b="1" u="sng" dirty="0" smtClean="0">
                <a:solidFill>
                  <a:srgbClr val="515151"/>
                </a:solidFill>
                <a:latin typeface="+mj-ea"/>
              </a:rPr>
              <a:t>資生堂</a:t>
            </a:r>
            <a:r>
              <a:rPr kumimoji="1" lang="en-US" altLang="ja-JP" b="1" u="sng" dirty="0" smtClean="0">
                <a:solidFill>
                  <a:srgbClr val="515151"/>
                </a:solidFill>
                <a:latin typeface="+mj-ea"/>
              </a:rPr>
              <a:t>×YouTuber</a:t>
            </a:r>
            <a:endParaRPr kumimoji="1" lang="ja-JP" altLang="en-US" b="1" u="sng" dirty="0">
              <a:solidFill>
                <a:srgbClr val="515151"/>
              </a:solidFill>
              <a:latin typeface="+mj-ea"/>
            </a:endParaRPr>
          </a:p>
        </p:txBody>
      </p:sp>
      <p:pic>
        <p:nvPicPr>
          <p:cNvPr id="15" name="Picture 9"/>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1120961" y="4894994"/>
            <a:ext cx="3464981" cy="1876063"/>
          </a:xfrm>
          <a:prstGeom prst="rect">
            <a:avLst/>
          </a:prstGeom>
          <a:noFill/>
          <a:ln w="3175">
            <a:solidFill>
              <a:schemeClr val="bg1">
                <a:lumMod val="50000"/>
              </a:schemeClr>
            </a:solidFill>
            <a:miter lim="800000"/>
            <a:headEnd/>
            <a:tailEnd/>
          </a:ln>
          <a:effectLst/>
          <a:extLst/>
        </p:spPr>
      </p:pic>
      <p:sp>
        <p:nvSpPr>
          <p:cNvPr id="6" name="テキスト ボックス 5"/>
          <p:cNvSpPr txBox="1"/>
          <p:nvPr/>
        </p:nvSpPr>
        <p:spPr>
          <a:xfrm>
            <a:off x="5547723" y="4641367"/>
            <a:ext cx="2321469" cy="2646878"/>
          </a:xfrm>
          <a:prstGeom prst="rect">
            <a:avLst/>
          </a:prstGeom>
          <a:noFill/>
        </p:spPr>
        <p:txBody>
          <a:bodyPr wrap="none" rtlCol="0">
            <a:spAutoFit/>
          </a:bodyPr>
          <a:lstStyle/>
          <a:p>
            <a:r>
              <a:rPr kumimoji="1" lang="en-US" altLang="ja-JP" sz="16600" b="1" dirty="0" smtClean="0">
                <a:solidFill>
                  <a:srgbClr val="515151"/>
                </a:solidFill>
              </a:rPr>
              <a:t>×</a:t>
            </a:r>
            <a:endParaRPr kumimoji="1" lang="ja-JP" altLang="en-US" sz="16600" b="1" dirty="0">
              <a:solidFill>
                <a:srgbClr val="515151"/>
              </a:solidFill>
            </a:endParaRPr>
          </a:p>
        </p:txBody>
      </p:sp>
      <p:sp>
        <p:nvSpPr>
          <p:cNvPr id="8" name="テキスト ボックス 7"/>
          <p:cNvSpPr txBox="1"/>
          <p:nvPr/>
        </p:nvSpPr>
        <p:spPr>
          <a:xfrm>
            <a:off x="435429" y="1955779"/>
            <a:ext cx="17493892" cy="646331"/>
          </a:xfrm>
          <a:prstGeom prst="rect">
            <a:avLst/>
          </a:prstGeom>
          <a:noFill/>
        </p:spPr>
        <p:txBody>
          <a:bodyPr wrap="none" rtlCol="0">
            <a:spAutoFit/>
          </a:bodyPr>
          <a:lstStyle/>
          <a:p>
            <a:r>
              <a:rPr kumimoji="1" lang="ja-JP" altLang="en-US" sz="3600" dirty="0" smtClean="0">
                <a:latin typeface="游ゴシック Medium" panose="020B0500000000000000" pitchFamily="50" charset="-128"/>
                <a:ea typeface="游ゴシック Medium" panose="020B0500000000000000" pitchFamily="50" charset="-128"/>
              </a:rPr>
              <a:t>資生堂はこれだけの</a:t>
            </a:r>
            <a:r>
              <a:rPr lang="en-US" altLang="ja-JP" sz="3600" dirty="0" smtClean="0">
                <a:latin typeface="游ゴシック Medium" panose="020B0500000000000000" pitchFamily="50" charset="-128"/>
                <a:ea typeface="游ゴシック Medium" panose="020B0500000000000000" pitchFamily="50" charset="-128"/>
              </a:rPr>
              <a:t>YouTuber</a:t>
            </a:r>
            <a:r>
              <a:rPr lang="ja-JP" altLang="en-US" sz="3600" dirty="0">
                <a:latin typeface="游ゴシック Medium" panose="020B0500000000000000" pitchFamily="50" charset="-128"/>
                <a:ea typeface="游ゴシック Medium" panose="020B0500000000000000" pitchFamily="50" charset="-128"/>
              </a:rPr>
              <a:t>と</a:t>
            </a:r>
            <a:r>
              <a:rPr lang="ja-JP" altLang="en-US" sz="3600" dirty="0" smtClean="0">
                <a:latin typeface="游ゴシック Medium" panose="020B0500000000000000" pitchFamily="50" charset="-128"/>
                <a:ea typeface="游ゴシック Medium" panose="020B0500000000000000" pitchFamily="50" charset="-128"/>
              </a:rPr>
              <a:t>タイアップすることで広告として利用</a:t>
            </a:r>
            <a:r>
              <a:rPr lang="ja-JP" altLang="en-US" sz="3600" dirty="0">
                <a:latin typeface="游ゴシック Medium" panose="020B0500000000000000" pitchFamily="50" charset="-128"/>
                <a:ea typeface="游ゴシック Medium" panose="020B0500000000000000" pitchFamily="50" charset="-128"/>
              </a:rPr>
              <a:t>し</a:t>
            </a:r>
            <a:r>
              <a:rPr lang="ja-JP" altLang="en-US" sz="3600" dirty="0" smtClean="0">
                <a:latin typeface="游ゴシック Medium" panose="020B0500000000000000" pitchFamily="50" charset="-128"/>
                <a:ea typeface="游ゴシック Medium" panose="020B0500000000000000" pitchFamily="50" charset="-128"/>
              </a:rPr>
              <a:t>ています。</a:t>
            </a:r>
            <a:endParaRPr lang="en-US" altLang="ja-JP" sz="3600" dirty="0" smtClean="0">
              <a:latin typeface="游ゴシック Medium" panose="020B0500000000000000" pitchFamily="50" charset="-128"/>
              <a:ea typeface="游ゴシック Medium" panose="020B0500000000000000" pitchFamily="50" charset="-128"/>
            </a:endParaRPr>
          </a:p>
        </p:txBody>
      </p:sp>
      <p:sp>
        <p:nvSpPr>
          <p:cNvPr id="10" name="テキスト ボックス 9"/>
          <p:cNvSpPr txBox="1"/>
          <p:nvPr/>
        </p:nvSpPr>
        <p:spPr>
          <a:xfrm>
            <a:off x="1496402" y="5417526"/>
            <a:ext cx="2939143" cy="830997"/>
          </a:xfrm>
          <a:prstGeom prst="rect">
            <a:avLst/>
          </a:prstGeom>
          <a:noFill/>
          <a:ln>
            <a:solidFill>
              <a:schemeClr val="tx1">
                <a:lumMod val="50000"/>
              </a:schemeClr>
            </a:solidFill>
          </a:ln>
        </p:spPr>
        <p:txBody>
          <a:bodyPr wrap="square" rtlCol="0">
            <a:spAutoFit/>
          </a:bodyPr>
          <a:lstStyle/>
          <a:p>
            <a:pPr algn="ctr"/>
            <a:r>
              <a:rPr kumimoji="1" lang="en-US" altLang="ja-JP" sz="4800" u="sng" dirty="0" err="1" smtClean="0">
                <a:latin typeface="游ゴシック Medium" panose="020B0500000000000000" pitchFamily="50" charset="-128"/>
                <a:ea typeface="游ゴシック Medium" panose="020B0500000000000000" pitchFamily="50" charset="-128"/>
              </a:rPr>
              <a:t>recipist</a:t>
            </a:r>
            <a:endParaRPr kumimoji="1" lang="ja-JP" altLang="en-US" sz="4800" u="sng"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9380504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452883" y="4361532"/>
            <a:ext cx="15710474" cy="5394916"/>
          </a:xfrm>
        </p:spPr>
        <p:txBody>
          <a:bodyPr/>
          <a:lstStyle/>
          <a:p>
            <a:pPr marL="0" indent="0">
              <a:buNone/>
            </a:pPr>
            <a:r>
              <a:rPr kumimoji="1" lang="en-US" altLang="ja-JP" dirty="0" smtClean="0"/>
              <a:t> </a:t>
            </a:r>
          </a:p>
        </p:txBody>
      </p:sp>
      <p:pic>
        <p:nvPicPr>
          <p:cNvPr id="28" name="図 27"/>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3961484" y="7134767"/>
            <a:ext cx="4318254" cy="1512754"/>
          </a:xfrm>
          <a:prstGeom prst="rect">
            <a:avLst/>
          </a:prstGeom>
          <a:ln>
            <a:solidFill>
              <a:schemeClr val="tx1"/>
            </a:solidFill>
          </a:ln>
        </p:spPr>
      </p:pic>
      <p:pic>
        <p:nvPicPr>
          <p:cNvPr id="41" name="図 40"/>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45" y="7189630"/>
            <a:ext cx="5241755" cy="1867398"/>
          </a:xfrm>
          <a:prstGeom prst="rect">
            <a:avLst/>
          </a:prstGeom>
          <a:ln>
            <a:solidFill>
              <a:schemeClr val="tx1"/>
            </a:solidFill>
          </a:ln>
        </p:spPr>
      </p:pic>
      <p:pic>
        <p:nvPicPr>
          <p:cNvPr id="18" name="図 1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2316936" y="4095499"/>
            <a:ext cx="6012308" cy="1923755"/>
          </a:xfrm>
          <a:prstGeom prst="rect">
            <a:avLst/>
          </a:prstGeom>
          <a:ln>
            <a:solidFill>
              <a:schemeClr val="tx1"/>
            </a:solidFill>
          </a:ln>
        </p:spPr>
      </p:pic>
      <p:pic>
        <p:nvPicPr>
          <p:cNvPr id="50" name="図 49"/>
          <p:cNvPicPr>
            <a:picLocks noChangeAspect="1"/>
          </p:cNvPicPr>
          <p:nvPr/>
        </p:nvPicPr>
        <p:blipFill rotWithShape="1">
          <a:blip r:embed="rId5" cstate="email">
            <a:extLst>
              <a:ext uri="{28A0092B-C50C-407E-A947-70E740481C1C}">
                <a14:useLocalDpi xmlns:a14="http://schemas.microsoft.com/office/drawing/2010/main"/>
              </a:ext>
            </a:extLst>
          </a:blip>
          <a:srcRect l="-1"/>
          <a:stretch/>
        </p:blipFill>
        <p:spPr>
          <a:xfrm>
            <a:off x="273748" y="2276346"/>
            <a:ext cx="6728792" cy="2453189"/>
          </a:xfrm>
          <a:prstGeom prst="rect">
            <a:avLst/>
          </a:prstGeom>
          <a:ln w="38100">
            <a:solidFill>
              <a:srgbClr val="FF0000"/>
            </a:solidFill>
          </a:ln>
        </p:spPr>
      </p:pic>
      <p:pic>
        <p:nvPicPr>
          <p:cNvPr id="7" name="図 6"/>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26076" y="6972140"/>
            <a:ext cx="6784857" cy="2346476"/>
          </a:xfrm>
          <a:prstGeom prst="rect">
            <a:avLst/>
          </a:prstGeom>
          <a:ln w="38100">
            <a:solidFill>
              <a:srgbClr val="FF0000"/>
            </a:solidFill>
          </a:ln>
        </p:spPr>
      </p:pic>
      <p:pic>
        <p:nvPicPr>
          <p:cNvPr id="40" name="図 39"/>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10870208" y="1173205"/>
            <a:ext cx="7104047" cy="2459373"/>
          </a:xfrm>
          <a:prstGeom prst="rect">
            <a:avLst/>
          </a:prstGeom>
          <a:ln w="38100">
            <a:solidFill>
              <a:srgbClr val="FF0000"/>
            </a:solidFill>
          </a:ln>
        </p:spPr>
      </p:pic>
      <p:pic>
        <p:nvPicPr>
          <p:cNvPr id="17" name="図 16"/>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2346363" y="4135890"/>
            <a:ext cx="5959905" cy="1876098"/>
          </a:xfrm>
          <a:prstGeom prst="rect">
            <a:avLst/>
          </a:prstGeom>
          <a:ln w="38100">
            <a:solidFill>
              <a:srgbClr val="FF0000"/>
            </a:solidFill>
          </a:ln>
        </p:spPr>
      </p:pic>
      <p:pic>
        <p:nvPicPr>
          <p:cNvPr id="52" name="図 51"/>
          <p:cNvPicPr>
            <a:picLocks noChangeAspect="1"/>
          </p:cNvPicPr>
          <p:nvPr/>
        </p:nvPicPr>
        <p:blipFill rotWithShape="1">
          <a:blip r:embed="rId9" cstate="email">
            <a:extLst>
              <a:ext uri="{28A0092B-C50C-407E-A947-70E740481C1C}">
                <a14:useLocalDpi xmlns:a14="http://schemas.microsoft.com/office/drawing/2010/main"/>
              </a:ext>
            </a:extLst>
          </a:blip>
          <a:srcRect r="-396"/>
          <a:stretch/>
        </p:blipFill>
        <p:spPr>
          <a:xfrm>
            <a:off x="11699245" y="6673075"/>
            <a:ext cx="6540480" cy="2317501"/>
          </a:xfrm>
          <a:prstGeom prst="rect">
            <a:avLst/>
          </a:prstGeom>
          <a:ln w="38100">
            <a:solidFill>
              <a:srgbClr val="FF0000"/>
            </a:solidFill>
          </a:ln>
        </p:spPr>
      </p:pic>
      <p:pic>
        <p:nvPicPr>
          <p:cNvPr id="5" name="図 4"/>
          <p:cNvPicPr>
            <a:picLocks noChangeAspect="1"/>
          </p:cNvPicPr>
          <p:nvPr/>
        </p:nvPicPr>
        <p:blipFill rotWithShape="1">
          <a:blip r:embed="rId10" cstate="email">
            <a:extLst>
              <a:ext uri="{28A0092B-C50C-407E-A947-70E740481C1C}">
                <a14:useLocalDpi xmlns:a14="http://schemas.microsoft.com/office/drawing/2010/main"/>
              </a:ext>
            </a:extLst>
          </a:blip>
          <a:srcRect r="-248"/>
          <a:stretch/>
        </p:blipFill>
        <p:spPr>
          <a:xfrm>
            <a:off x="5862407" y="3531730"/>
            <a:ext cx="6434847" cy="3579820"/>
          </a:xfrm>
          <a:prstGeom prst="rect">
            <a:avLst/>
          </a:prstGeom>
          <a:ln w="28575">
            <a:solidFill>
              <a:schemeClr val="tx1"/>
            </a:solidFill>
          </a:ln>
        </p:spPr>
      </p:pic>
      <p:pic>
        <p:nvPicPr>
          <p:cNvPr id="34" name="図 33"/>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6257283" y="7746697"/>
            <a:ext cx="5376304" cy="2524934"/>
          </a:xfrm>
          <a:prstGeom prst="rect">
            <a:avLst/>
          </a:prstGeom>
          <a:ln w="38100">
            <a:solidFill>
              <a:srgbClr val="FF0000"/>
            </a:solidFill>
          </a:ln>
        </p:spPr>
      </p:pic>
      <p:sp>
        <p:nvSpPr>
          <p:cNvPr id="4" name="円形吹き出し 3"/>
          <p:cNvSpPr/>
          <p:nvPr/>
        </p:nvSpPr>
        <p:spPr>
          <a:xfrm>
            <a:off x="379493" y="193359"/>
            <a:ext cx="7210219" cy="2151133"/>
          </a:xfrm>
          <a:prstGeom prst="wedgeEllipseCallout">
            <a:avLst>
              <a:gd name="adj1" fmla="val 32981"/>
              <a:gd name="adj2" fmla="val 94105"/>
            </a:avLst>
          </a:prstGeom>
          <a:solidFill>
            <a:srgbClr val="EEC74C"/>
          </a:solidFill>
          <a:ln/>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4049" b="1" u="sng" dirty="0">
                <a:solidFill>
                  <a:srgbClr val="515151"/>
                </a:solidFill>
                <a:latin typeface="+mn-ea"/>
              </a:rPr>
              <a:t>タイアップ動画上</a:t>
            </a:r>
            <a:r>
              <a:rPr lang="ja-JP" altLang="en-US" sz="4049" b="1" u="sng" dirty="0" smtClean="0">
                <a:solidFill>
                  <a:srgbClr val="515151"/>
                </a:solidFill>
                <a:latin typeface="+mn-ea"/>
              </a:rPr>
              <a:t>の</a:t>
            </a:r>
            <a:endParaRPr lang="en-US" altLang="ja-JP" sz="4049" b="1" u="sng" dirty="0" smtClean="0">
              <a:solidFill>
                <a:srgbClr val="515151"/>
              </a:solidFill>
              <a:latin typeface="+mn-ea"/>
            </a:endParaRPr>
          </a:p>
          <a:p>
            <a:pPr algn="ctr"/>
            <a:r>
              <a:rPr lang="ja-JP" altLang="en-US" sz="4049" b="1" u="sng" dirty="0" smtClean="0">
                <a:solidFill>
                  <a:srgbClr val="515151"/>
                </a:solidFill>
                <a:latin typeface="+mn-ea"/>
              </a:rPr>
              <a:t>視聴者のコメント</a:t>
            </a:r>
            <a:endParaRPr lang="ja-JP" altLang="en-US" sz="4049" b="1" u="sng" dirty="0">
              <a:solidFill>
                <a:srgbClr val="515151"/>
              </a:solidFill>
              <a:latin typeface="+mn-ea"/>
            </a:endParaRPr>
          </a:p>
        </p:txBody>
      </p:sp>
      <p:sp>
        <p:nvSpPr>
          <p:cNvPr id="6" name="正方形/長方形 5"/>
          <p:cNvSpPr/>
          <p:nvPr/>
        </p:nvSpPr>
        <p:spPr>
          <a:xfrm>
            <a:off x="5567611" y="5302683"/>
            <a:ext cx="7024438" cy="1015663"/>
          </a:xfrm>
          <a:prstGeom prst="rect">
            <a:avLst/>
          </a:prstGeom>
          <a:noFill/>
        </p:spPr>
        <p:txBody>
          <a:bodyPr wrap="square" lIns="91440" tIns="45720" rIns="91440" bIns="45720">
            <a:spAutoFit/>
          </a:bodyPr>
          <a:lstStyle/>
          <a:p>
            <a:pPr algn="ctr"/>
            <a:r>
              <a:rPr lang="ja-JP" altLang="en-US" sz="6000" b="1" cap="none" spc="0" dirty="0" smtClean="0">
                <a:ln w="12700">
                  <a:solidFill>
                    <a:schemeClr val="tx2">
                      <a:lumMod val="75000"/>
                    </a:schemeClr>
                  </a:solidFill>
                  <a:prstDash val="solid"/>
                </a:ln>
                <a:solidFill>
                  <a:schemeClr val="bg1"/>
                </a:solidFill>
                <a:effectLst>
                  <a:outerShdw dist="38100" dir="2640000" algn="bl" rotWithShape="0">
                    <a:schemeClr val="tx2">
                      <a:lumMod val="75000"/>
                    </a:schemeClr>
                  </a:outerShdw>
                </a:effectLst>
              </a:rPr>
              <a:t>パオパオチャンネル</a:t>
            </a:r>
            <a:endParaRPr lang="ja-JP" altLang="en-US" sz="6000" b="1" cap="none" spc="0" dirty="0">
              <a:ln w="12700">
                <a:solidFill>
                  <a:schemeClr val="tx2">
                    <a:lumMod val="75000"/>
                  </a:schemeClr>
                </a:solidFill>
                <a:prstDash val="solid"/>
              </a:ln>
              <a:solidFill>
                <a:schemeClr val="bg1"/>
              </a:solidFill>
              <a:effectLst>
                <a:outerShdw dist="38100" dir="2640000" algn="bl" rotWithShape="0">
                  <a:schemeClr val="tx2">
                    <a:lumMod val="75000"/>
                  </a:schemeClr>
                </a:outerShdw>
              </a:effectLst>
            </a:endParaRPr>
          </a:p>
        </p:txBody>
      </p:sp>
      <p:sp>
        <p:nvSpPr>
          <p:cNvPr id="9" name="スライド番号プレースホルダー 8"/>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15</a:t>
            </a:fld>
            <a:endParaRPr lang="ja-JP" altLang="en-US" dirty="0">
              <a:solidFill>
                <a:schemeClr val="tx1"/>
              </a:solidFill>
            </a:endParaRPr>
          </a:p>
        </p:txBody>
      </p:sp>
      <p:sp>
        <p:nvSpPr>
          <p:cNvPr id="11" name="正方形/長方形 10"/>
          <p:cNvSpPr/>
          <p:nvPr/>
        </p:nvSpPr>
        <p:spPr>
          <a:xfrm>
            <a:off x="1550229" y="3570758"/>
            <a:ext cx="3281620" cy="173506"/>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5" name="正方形/長方形 34"/>
          <p:cNvSpPr/>
          <p:nvPr/>
        </p:nvSpPr>
        <p:spPr>
          <a:xfrm>
            <a:off x="1055503" y="6293384"/>
            <a:ext cx="1078097" cy="124374"/>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6" name="正方形/長方形 35"/>
          <p:cNvSpPr/>
          <p:nvPr/>
        </p:nvSpPr>
        <p:spPr>
          <a:xfrm>
            <a:off x="1269209" y="8126596"/>
            <a:ext cx="864391" cy="191396"/>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正方形/長方形 37"/>
          <p:cNvSpPr/>
          <p:nvPr/>
        </p:nvSpPr>
        <p:spPr>
          <a:xfrm>
            <a:off x="735075" y="9442342"/>
            <a:ext cx="636512" cy="143709"/>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9" name="正方形/長方形 38"/>
          <p:cNvSpPr/>
          <p:nvPr/>
        </p:nvSpPr>
        <p:spPr>
          <a:xfrm>
            <a:off x="11966520" y="2476056"/>
            <a:ext cx="759688" cy="204769"/>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5" name="正方形/長方形 44"/>
          <p:cNvSpPr/>
          <p:nvPr/>
        </p:nvSpPr>
        <p:spPr>
          <a:xfrm>
            <a:off x="13414273" y="4925301"/>
            <a:ext cx="1172583" cy="228840"/>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正方形/長方形 46"/>
          <p:cNvSpPr/>
          <p:nvPr/>
        </p:nvSpPr>
        <p:spPr>
          <a:xfrm>
            <a:off x="7240518" y="9518904"/>
            <a:ext cx="709493" cy="169474"/>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9" name="正方形/長方形 48"/>
          <p:cNvSpPr/>
          <p:nvPr/>
        </p:nvSpPr>
        <p:spPr>
          <a:xfrm>
            <a:off x="12812260" y="7813826"/>
            <a:ext cx="854755" cy="228750"/>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5" name="正方形/長方形 54"/>
          <p:cNvSpPr/>
          <p:nvPr/>
        </p:nvSpPr>
        <p:spPr>
          <a:xfrm>
            <a:off x="13961484" y="9388194"/>
            <a:ext cx="869856" cy="191051"/>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348503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380162" y="421239"/>
            <a:ext cx="15087600" cy="2225675"/>
          </a:xfrm>
        </p:spPr>
        <p:txBody>
          <a:bodyPr>
            <a:normAutofit/>
          </a:bodyPr>
          <a:lstStyle/>
          <a:p>
            <a:r>
              <a:rPr kumimoji="1" lang="ja-JP" altLang="en-US" u="sng" dirty="0" smtClean="0">
                <a:solidFill>
                  <a:srgbClr val="515151"/>
                </a:solidFill>
              </a:rPr>
              <a:t>成功事例１</a:t>
            </a:r>
            <a:r>
              <a:rPr kumimoji="1" lang="en-US" altLang="ja-JP" u="sng" dirty="0" smtClean="0">
                <a:solidFill>
                  <a:srgbClr val="515151"/>
                </a:solidFill>
              </a:rPr>
              <a:t/>
            </a:r>
            <a:br>
              <a:rPr kumimoji="1" lang="en-US" altLang="ja-JP" u="sng" dirty="0" smtClean="0">
                <a:solidFill>
                  <a:srgbClr val="515151"/>
                </a:solidFill>
              </a:rPr>
            </a:br>
            <a:r>
              <a:rPr kumimoji="1" lang="en-US" altLang="ja-JP" dirty="0" smtClean="0">
                <a:solidFill>
                  <a:srgbClr val="515151"/>
                </a:solidFill>
              </a:rPr>
              <a:t> 【</a:t>
            </a:r>
            <a:r>
              <a:rPr lang="ja-JP" altLang="en-US" dirty="0" smtClean="0">
                <a:solidFill>
                  <a:srgbClr val="515151"/>
                </a:solidFill>
              </a:rPr>
              <a:t>タカラトミー</a:t>
            </a:r>
            <a:r>
              <a:rPr lang="en-US" altLang="ja-JP" dirty="0" smtClean="0">
                <a:solidFill>
                  <a:srgbClr val="515151"/>
                </a:solidFill>
              </a:rPr>
              <a:t>】 </a:t>
            </a:r>
            <a:r>
              <a:rPr lang="ja-JP" altLang="en-US" dirty="0" smtClean="0">
                <a:solidFill>
                  <a:srgbClr val="515151"/>
                </a:solidFill>
              </a:rPr>
              <a:t>“うまれて！ウーモワォ” </a:t>
            </a:r>
            <a:endParaRPr kumimoji="1" lang="ja-JP" altLang="en-US" dirty="0">
              <a:solidFill>
                <a:srgbClr val="515151"/>
              </a:solidFill>
            </a:endParaRPr>
          </a:p>
        </p:txBody>
      </p:sp>
      <p:sp>
        <p:nvSpPr>
          <p:cNvPr id="4" name="Rectangle 1"/>
          <p:cNvSpPr>
            <a:spLocks noChangeArrowheads="1"/>
          </p:cNvSpPr>
          <p:nvPr/>
        </p:nvSpPr>
        <p:spPr bwMode="auto">
          <a:xfrm>
            <a:off x="-256497" y="-1344113"/>
            <a:ext cx="18285178" cy="761597"/>
          </a:xfrm>
          <a:prstGeom prst="rect">
            <a:avLst/>
          </a:prstGeom>
          <a:solidFill>
            <a:srgbClr val="F1F1F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7139" tIns="68569" rIns="137139" bIns="68569" numCol="1" anchor="ctr" anchorCtr="0" compatLnSpc="1">
            <a:prstTxWarp prst="textNoShape">
              <a:avLst/>
            </a:prstTxWarp>
            <a:spAutoFit/>
          </a:bodyPr>
          <a:lstStyle/>
          <a:p>
            <a:endParaRPr lang="ja-JP" altLang="en-US" sz="4049"/>
          </a:p>
        </p:txBody>
      </p:sp>
      <p:sp>
        <p:nvSpPr>
          <p:cNvPr id="11" name="正方形/長方形 10"/>
          <p:cNvSpPr/>
          <p:nvPr/>
        </p:nvSpPr>
        <p:spPr>
          <a:xfrm>
            <a:off x="43543" y="9607931"/>
            <a:ext cx="11862102" cy="584775"/>
          </a:xfrm>
          <a:prstGeom prst="rect">
            <a:avLst/>
          </a:prstGeom>
        </p:spPr>
        <p:txBody>
          <a:bodyPr wrap="square">
            <a:spAutoFit/>
          </a:bodyPr>
          <a:lstStyle/>
          <a:p>
            <a:r>
              <a:rPr lang="en-US" altLang="ja-JP" sz="3200" dirty="0">
                <a:solidFill>
                  <a:srgbClr val="515151"/>
                </a:solidFill>
                <a:ea typeface="游ゴシック Light" panose="020B0300000000000000" pitchFamily="50" charset="-128"/>
              </a:rPr>
              <a:t>https://</a:t>
            </a:r>
            <a:r>
              <a:rPr lang="en-US" altLang="ja-JP" sz="2800" dirty="0">
                <a:solidFill>
                  <a:srgbClr val="515151"/>
                </a:solidFill>
                <a:ea typeface="游ゴシック Light" panose="020B0300000000000000" pitchFamily="50" charset="-128"/>
              </a:rPr>
              <a:t>webtan.impress.co.jp/e/2018/01/23/28089</a:t>
            </a:r>
            <a:endParaRPr lang="ja-JP" altLang="en-US" sz="2800" dirty="0">
              <a:solidFill>
                <a:srgbClr val="515151"/>
              </a:solidFill>
              <a:ea typeface="游ゴシック Light" panose="020B0300000000000000" pitchFamily="50" charset="-128"/>
            </a:endParaRPr>
          </a:p>
        </p:txBody>
      </p:sp>
      <p:sp>
        <p:nvSpPr>
          <p:cNvPr id="12" name="テキスト ボックス 11"/>
          <p:cNvSpPr txBox="1"/>
          <p:nvPr/>
        </p:nvSpPr>
        <p:spPr>
          <a:xfrm>
            <a:off x="12752529" y="5458292"/>
            <a:ext cx="480926" cy="715452"/>
          </a:xfrm>
          <a:prstGeom prst="rect">
            <a:avLst/>
          </a:prstGeom>
          <a:noFill/>
        </p:spPr>
        <p:txBody>
          <a:bodyPr wrap="square" rtlCol="0">
            <a:spAutoFit/>
          </a:bodyPr>
          <a:lstStyle/>
          <a:p>
            <a:endParaRPr lang="ja-JP" altLang="en-US" sz="4049"/>
          </a:p>
        </p:txBody>
      </p:sp>
      <p:graphicFrame>
        <p:nvGraphicFramePr>
          <p:cNvPr id="18" name="グラフ 17"/>
          <p:cNvGraphicFramePr>
            <a:graphicFrameLocks/>
          </p:cNvGraphicFramePr>
          <p:nvPr>
            <p:extLst>
              <p:ext uri="{D42A27DB-BD31-4B8C-83A1-F6EECF244321}">
                <p14:modId xmlns:p14="http://schemas.microsoft.com/office/powerpoint/2010/main" val="990412245"/>
              </p:ext>
            </p:extLst>
          </p:nvPr>
        </p:nvGraphicFramePr>
        <p:xfrm>
          <a:off x="833120" y="2771775"/>
          <a:ext cx="10225405" cy="6415088"/>
        </p:xfrm>
        <a:graphic>
          <a:graphicData uri="http://schemas.openxmlformats.org/drawingml/2006/chart">
            <c:chart xmlns:c="http://schemas.openxmlformats.org/drawingml/2006/chart" xmlns:r="http://schemas.openxmlformats.org/officeDocument/2006/relationships" r:id="rId2"/>
          </a:graphicData>
        </a:graphic>
      </p:graphicFrame>
      <p:sp>
        <p:nvSpPr>
          <p:cNvPr id="5" name="スライド番号プレースホルダー 4"/>
          <p:cNvSpPr>
            <a:spLocks noGrp="1"/>
          </p:cNvSpPr>
          <p:nvPr>
            <p:ph type="sldNum" sz="quarter" idx="12"/>
          </p:nvPr>
        </p:nvSpPr>
        <p:spPr>
          <a:xfrm>
            <a:off x="14850688" y="9607931"/>
            <a:ext cx="1968038" cy="547603"/>
          </a:xfrm>
        </p:spPr>
        <p:txBody>
          <a:bodyPr/>
          <a:lstStyle/>
          <a:p>
            <a:pPr defTabSz="1371417"/>
            <a:fld id="{45D7238F-B44F-4133-BCBF-72E7FB233DFB}" type="slidenum">
              <a:rPr lang="ja-JP" altLang="en-US" sz="3200" smtClean="0">
                <a:solidFill>
                  <a:schemeClr val="tx1"/>
                </a:solidFill>
              </a:rPr>
              <a:pPr defTabSz="1371417"/>
              <a:t>16</a:t>
            </a:fld>
            <a:endParaRPr lang="ja-JP" altLang="en-US" sz="3200" dirty="0">
              <a:solidFill>
                <a:schemeClr val="tx1"/>
              </a:solidFill>
            </a:endParaRPr>
          </a:p>
        </p:txBody>
      </p:sp>
    </p:spTree>
    <p:extLst>
      <p:ext uri="{BB962C8B-B14F-4D97-AF65-F5344CB8AC3E}">
        <p14:creationId xmlns:p14="http://schemas.microsoft.com/office/powerpoint/2010/main" val="16252271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448491" y="863375"/>
            <a:ext cx="15087600" cy="1670050"/>
          </a:xfrm>
        </p:spPr>
        <p:txBody>
          <a:bodyPr>
            <a:noAutofit/>
          </a:bodyPr>
          <a:lstStyle/>
          <a:p>
            <a:r>
              <a:rPr kumimoji="1" lang="ja-JP" altLang="en-US" sz="7200" u="sng" dirty="0" smtClean="0">
                <a:solidFill>
                  <a:srgbClr val="515151"/>
                </a:solidFill>
              </a:rPr>
              <a:t>成功事例</a:t>
            </a:r>
            <a:r>
              <a:rPr lang="ja-JP" altLang="en-US" sz="7200" u="sng" dirty="0" smtClean="0">
                <a:solidFill>
                  <a:srgbClr val="515151"/>
                </a:solidFill>
                <a:latin typeface="+mj-ea"/>
              </a:rPr>
              <a:t>２</a:t>
            </a:r>
            <a:r>
              <a:rPr lang="en-US" altLang="ja-JP" sz="7200" u="sng" dirty="0" smtClean="0">
                <a:solidFill>
                  <a:srgbClr val="515151"/>
                </a:solidFill>
                <a:latin typeface="+mj-ea"/>
              </a:rPr>
              <a:t/>
            </a:r>
            <a:br>
              <a:rPr lang="en-US" altLang="ja-JP" sz="7200" u="sng" dirty="0" smtClean="0">
                <a:solidFill>
                  <a:srgbClr val="515151"/>
                </a:solidFill>
                <a:latin typeface="+mj-ea"/>
              </a:rPr>
            </a:br>
            <a:r>
              <a:rPr lang="en-US" altLang="ja-JP" sz="7200" dirty="0" smtClean="0">
                <a:solidFill>
                  <a:srgbClr val="515151"/>
                </a:solidFill>
                <a:latin typeface="+mj-ea"/>
              </a:rPr>
              <a:t> 【 UUUM 】 </a:t>
            </a:r>
            <a:r>
              <a:rPr lang="ja-JP" altLang="en-US" sz="7200" dirty="0" smtClean="0">
                <a:solidFill>
                  <a:srgbClr val="515151"/>
                </a:solidFill>
                <a:latin typeface="+mj-ea"/>
              </a:rPr>
              <a:t>アプリ“</a:t>
            </a:r>
            <a:r>
              <a:rPr lang="en-US" altLang="ja-JP" sz="7200" dirty="0" err="1" smtClean="0">
                <a:solidFill>
                  <a:srgbClr val="515151"/>
                </a:solidFill>
                <a:latin typeface="+mj-ea"/>
              </a:rPr>
              <a:t>KiiiN</a:t>
            </a:r>
            <a:r>
              <a:rPr lang="en-US" altLang="ja-JP" sz="7200" dirty="0" smtClean="0">
                <a:solidFill>
                  <a:srgbClr val="515151"/>
                </a:solidFill>
                <a:latin typeface="+mj-ea"/>
              </a:rPr>
              <a:t>”</a:t>
            </a:r>
            <a:endParaRPr kumimoji="1" lang="ja-JP" altLang="en-US" sz="7200" dirty="0">
              <a:solidFill>
                <a:srgbClr val="515151"/>
              </a:solidFill>
            </a:endParaRPr>
          </a:p>
        </p:txBody>
      </p:sp>
      <p:graphicFrame>
        <p:nvGraphicFramePr>
          <p:cNvPr id="8" name="コンテンツ プレースホルダー 7"/>
          <p:cNvGraphicFramePr>
            <a:graphicFrameLocks noGrp="1"/>
          </p:cNvGraphicFramePr>
          <p:nvPr>
            <p:ph idx="4294967295"/>
            <p:extLst>
              <p:ext uri="{D42A27DB-BD31-4B8C-83A1-F6EECF244321}">
                <p14:modId xmlns:p14="http://schemas.microsoft.com/office/powerpoint/2010/main" val="2794313791"/>
              </p:ext>
            </p:extLst>
          </p:nvPr>
        </p:nvGraphicFramePr>
        <p:xfrm>
          <a:off x="674915" y="2830286"/>
          <a:ext cx="9991595" cy="6491858"/>
        </p:xfrm>
        <a:graphic>
          <a:graphicData uri="http://schemas.openxmlformats.org/drawingml/2006/chart">
            <c:chart xmlns:c="http://schemas.openxmlformats.org/drawingml/2006/chart" xmlns:r="http://schemas.openxmlformats.org/officeDocument/2006/relationships" r:id="rId2"/>
          </a:graphicData>
        </a:graphic>
      </p:graphicFrame>
      <p:sp>
        <p:nvSpPr>
          <p:cNvPr id="3" name="正方形/長方形 2"/>
          <p:cNvSpPr/>
          <p:nvPr/>
        </p:nvSpPr>
        <p:spPr>
          <a:xfrm>
            <a:off x="0" y="9603864"/>
            <a:ext cx="9497600" cy="523220"/>
          </a:xfrm>
          <a:prstGeom prst="rect">
            <a:avLst/>
          </a:prstGeom>
        </p:spPr>
        <p:txBody>
          <a:bodyPr wrap="none">
            <a:spAutoFit/>
          </a:bodyPr>
          <a:lstStyle/>
          <a:p>
            <a:r>
              <a:rPr lang="en-US" altLang="ja-JP" dirty="0"/>
              <a:t>https://</a:t>
            </a:r>
            <a:r>
              <a:rPr lang="en-US" altLang="ja-JP" sz="2800" dirty="0"/>
              <a:t>prtimes.jp/main/html/rd/p/000000126.000008567.html</a:t>
            </a:r>
            <a:endParaRPr lang="ja-JP" altLang="en-US" sz="2800" dirty="0"/>
          </a:p>
        </p:txBody>
      </p:sp>
      <p:sp>
        <p:nvSpPr>
          <p:cNvPr id="4" name="テキスト ボックス 3"/>
          <p:cNvSpPr txBox="1"/>
          <p:nvPr/>
        </p:nvSpPr>
        <p:spPr>
          <a:xfrm>
            <a:off x="8615108" y="3733242"/>
            <a:ext cx="1168910" cy="507831"/>
          </a:xfrm>
          <a:prstGeom prst="rect">
            <a:avLst/>
          </a:prstGeom>
          <a:noFill/>
        </p:spPr>
        <p:txBody>
          <a:bodyPr wrap="square" rtlCol="0">
            <a:spAutoFit/>
          </a:bodyPr>
          <a:lstStyle/>
          <a:p>
            <a:r>
              <a:rPr lang="en-US" altLang="ja-JP" dirty="0" smtClean="0">
                <a:latin typeface="游ゴシック Light" panose="020B0300000000000000" pitchFamily="50" charset="-128"/>
                <a:ea typeface="游ゴシック Light" panose="020B0300000000000000" pitchFamily="50" charset="-128"/>
              </a:rPr>
              <a:t>n=200</a:t>
            </a:r>
          </a:p>
        </p:txBody>
      </p:sp>
      <p:sp>
        <p:nvSpPr>
          <p:cNvPr id="6" name="スライド番号プレースホルダー 5"/>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17</a:t>
            </a:fld>
            <a:endParaRPr lang="ja-JP" altLang="en-US" sz="3200" dirty="0">
              <a:solidFill>
                <a:schemeClr val="tx1"/>
              </a:solidFill>
            </a:endParaRPr>
          </a:p>
        </p:txBody>
      </p:sp>
    </p:spTree>
    <p:extLst>
      <p:ext uri="{BB962C8B-B14F-4D97-AF65-F5344CB8AC3E}">
        <p14:creationId xmlns:p14="http://schemas.microsoft.com/office/powerpoint/2010/main" val="12004365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rgbClr val="515151"/>
                </a:solidFill>
              </a:rPr>
              <a:pPr defTabSz="1371417"/>
              <a:t>18</a:t>
            </a:fld>
            <a:endParaRPr lang="ja-JP" altLang="en-US" sz="3200">
              <a:solidFill>
                <a:srgbClr val="515151"/>
              </a:solidFill>
            </a:endParaRPr>
          </a:p>
        </p:txBody>
      </p:sp>
      <p:sp>
        <p:nvSpPr>
          <p:cNvPr id="16" name="タイトル 15"/>
          <p:cNvSpPr>
            <a:spLocks noGrp="1"/>
          </p:cNvSpPr>
          <p:nvPr>
            <p:ph type="title" idx="4294967295"/>
          </p:nvPr>
        </p:nvSpPr>
        <p:spPr>
          <a:xfrm>
            <a:off x="373062" y="358459"/>
            <a:ext cx="9315224" cy="1408113"/>
          </a:xfrm>
        </p:spPr>
        <p:txBody>
          <a:bodyPr>
            <a:normAutofit/>
          </a:bodyPr>
          <a:lstStyle/>
          <a:p>
            <a:r>
              <a:rPr lang="ja-JP" altLang="en-US" b="1" u="sng" dirty="0" smtClean="0">
                <a:solidFill>
                  <a:srgbClr val="515151"/>
                </a:solidFill>
              </a:rPr>
              <a:t>現状分析からの疑問点</a:t>
            </a:r>
            <a:endParaRPr kumimoji="1" lang="ja-JP" altLang="en-US" b="1" u="sng" dirty="0">
              <a:solidFill>
                <a:srgbClr val="515151"/>
              </a:solidFill>
            </a:endParaRPr>
          </a:p>
        </p:txBody>
      </p:sp>
      <p:sp>
        <p:nvSpPr>
          <p:cNvPr id="8" name="テキスト ボックス 7"/>
          <p:cNvSpPr txBox="1"/>
          <p:nvPr/>
        </p:nvSpPr>
        <p:spPr>
          <a:xfrm>
            <a:off x="675549" y="2632227"/>
            <a:ext cx="18548621" cy="4339650"/>
          </a:xfrm>
          <a:prstGeom prst="rect">
            <a:avLst/>
          </a:prstGeom>
          <a:noFill/>
        </p:spPr>
        <p:txBody>
          <a:bodyPr wrap="square" rtlCol="0">
            <a:spAutoFit/>
          </a:bodyPr>
          <a:lstStyle/>
          <a:p>
            <a:endParaRPr kumimoji="1" lang="en-US" altLang="ja-JP" sz="3600" dirty="0" smtClean="0">
              <a:latin typeface="游ゴシック Medium" panose="020B0500000000000000" pitchFamily="50" charset="-128"/>
              <a:ea typeface="游ゴシック Medium" panose="020B0500000000000000" pitchFamily="50" charset="-128"/>
            </a:endParaRPr>
          </a:p>
          <a:p>
            <a:r>
              <a:rPr kumimoji="1" lang="ja-JP" altLang="en-US" sz="4000" dirty="0" smtClean="0">
                <a:solidFill>
                  <a:srgbClr val="515151"/>
                </a:solidFill>
                <a:latin typeface="游ゴシック Medium" panose="020B0500000000000000" pitchFamily="50" charset="-128"/>
                <a:ea typeface="游ゴシック Medium" panose="020B0500000000000000" pitchFamily="50" charset="-128"/>
              </a:rPr>
              <a:t>広告は信憑性が高いとは言えないのに、</a:t>
            </a:r>
            <a:endParaRPr kumimoji="1" lang="en-US" altLang="ja-JP" sz="4000" dirty="0" smtClean="0">
              <a:solidFill>
                <a:srgbClr val="515151"/>
              </a:solidFill>
              <a:latin typeface="游ゴシック Medium" panose="020B0500000000000000" pitchFamily="50" charset="-128"/>
              <a:ea typeface="游ゴシック Medium" panose="020B0500000000000000" pitchFamily="50" charset="-128"/>
            </a:endParaRPr>
          </a:p>
          <a:p>
            <a:r>
              <a:rPr kumimoji="1" lang="ja-JP" altLang="en-US" sz="4000" dirty="0" smtClean="0">
                <a:solidFill>
                  <a:srgbClr val="515151"/>
                </a:solidFill>
                <a:latin typeface="游ゴシック Medium" panose="020B0500000000000000" pitchFamily="50" charset="-128"/>
                <a:ea typeface="游ゴシック Medium" panose="020B0500000000000000" pitchFamily="50" charset="-128"/>
              </a:rPr>
              <a:t>タイアップ動画を視聴した人のほうが</a:t>
            </a:r>
            <a:r>
              <a:rPr lang="ja-JP" altLang="en-US" sz="4000" dirty="0" smtClean="0">
                <a:solidFill>
                  <a:srgbClr val="515151"/>
                </a:solidFill>
                <a:latin typeface="游ゴシック Medium" panose="020B0500000000000000" pitchFamily="50" charset="-128"/>
                <a:ea typeface="游ゴシック Medium" panose="020B0500000000000000" pitchFamily="50" charset="-128"/>
              </a:rPr>
              <a:t>購入意向が高いのはなぜだろ</a:t>
            </a:r>
            <a:r>
              <a:rPr lang="ja-JP" altLang="en-US" sz="4000" dirty="0">
                <a:solidFill>
                  <a:srgbClr val="515151"/>
                </a:solidFill>
                <a:latin typeface="游ゴシック Medium" panose="020B0500000000000000" pitchFamily="50" charset="-128"/>
                <a:ea typeface="游ゴシック Medium" panose="020B0500000000000000" pitchFamily="50" charset="-128"/>
              </a:rPr>
              <a:t>う</a:t>
            </a:r>
            <a:r>
              <a:rPr lang="ja-JP" altLang="en-US" sz="4000" dirty="0" smtClean="0">
                <a:solidFill>
                  <a:srgbClr val="515151"/>
                </a:solidFill>
                <a:latin typeface="游ゴシック Medium" panose="020B0500000000000000" pitchFamily="50" charset="-128"/>
                <a:ea typeface="游ゴシック Medium" panose="020B0500000000000000" pitchFamily="50" charset="-128"/>
              </a:rPr>
              <a:t>？</a:t>
            </a:r>
            <a:endParaRPr lang="en-US" altLang="ja-JP" sz="4000" dirty="0" smtClean="0">
              <a:solidFill>
                <a:srgbClr val="515151"/>
              </a:solidFill>
              <a:latin typeface="游ゴシック Medium" panose="020B0500000000000000" pitchFamily="50" charset="-128"/>
              <a:ea typeface="游ゴシック Medium" panose="020B0500000000000000" pitchFamily="50" charset="-128"/>
            </a:endParaRPr>
          </a:p>
          <a:p>
            <a:endParaRPr kumimoji="1" lang="en-US" altLang="ja-JP" sz="4000" dirty="0">
              <a:solidFill>
                <a:srgbClr val="515151"/>
              </a:solidFill>
              <a:latin typeface="游ゴシック Medium" panose="020B0500000000000000" pitchFamily="50" charset="-128"/>
              <a:ea typeface="游ゴシック Medium" panose="020B0500000000000000" pitchFamily="50" charset="-128"/>
            </a:endParaRPr>
          </a:p>
          <a:p>
            <a:r>
              <a:rPr lang="ja-JP" altLang="en-US" sz="4000" dirty="0">
                <a:solidFill>
                  <a:srgbClr val="515151"/>
                </a:solidFill>
                <a:latin typeface="游ゴシック Medium" panose="020B0500000000000000" pitchFamily="50" charset="-128"/>
                <a:ea typeface="游ゴシック Medium" panose="020B0500000000000000" pitchFamily="50" charset="-128"/>
              </a:rPr>
              <a:t>消費者はタイアップ動画を広告</a:t>
            </a:r>
            <a:r>
              <a:rPr lang="ja-JP" altLang="en-US" sz="4000" dirty="0" smtClean="0">
                <a:solidFill>
                  <a:srgbClr val="515151"/>
                </a:solidFill>
                <a:latin typeface="游ゴシック Medium" panose="020B0500000000000000" pitchFamily="50" charset="-128"/>
                <a:ea typeface="游ゴシック Medium" panose="020B0500000000000000" pitchFamily="50" charset="-128"/>
              </a:rPr>
              <a:t>と理解せずに視聴しているの</a:t>
            </a:r>
            <a:r>
              <a:rPr lang="ja-JP" altLang="en-US" sz="4000" dirty="0">
                <a:solidFill>
                  <a:srgbClr val="515151"/>
                </a:solidFill>
                <a:latin typeface="游ゴシック Medium" panose="020B0500000000000000" pitchFamily="50" charset="-128"/>
                <a:ea typeface="游ゴシック Medium" panose="020B0500000000000000" pitchFamily="50" charset="-128"/>
              </a:rPr>
              <a:t>ではない</a:t>
            </a:r>
            <a:r>
              <a:rPr lang="ja-JP" altLang="en-US" sz="4000" dirty="0" smtClean="0">
                <a:solidFill>
                  <a:srgbClr val="515151"/>
                </a:solidFill>
                <a:latin typeface="游ゴシック Medium" panose="020B0500000000000000" pitchFamily="50" charset="-128"/>
                <a:ea typeface="游ゴシック Medium" panose="020B0500000000000000" pitchFamily="50" charset="-128"/>
              </a:rPr>
              <a:t>か？</a:t>
            </a:r>
            <a:endParaRPr lang="en-US" altLang="ja-JP" sz="4000" dirty="0">
              <a:solidFill>
                <a:srgbClr val="515151"/>
              </a:solidFill>
              <a:latin typeface="游ゴシック Medium" panose="020B0500000000000000" pitchFamily="50" charset="-128"/>
              <a:ea typeface="游ゴシック Medium" panose="020B0500000000000000" pitchFamily="50" charset="-128"/>
            </a:endParaRPr>
          </a:p>
          <a:p>
            <a:endParaRPr lang="en-US" altLang="ja-JP" sz="4000" dirty="0">
              <a:solidFill>
                <a:srgbClr val="515151"/>
              </a:solidFill>
              <a:latin typeface="游ゴシック Medium" panose="020B0500000000000000" pitchFamily="50" charset="-128"/>
              <a:ea typeface="游ゴシック Medium" panose="020B0500000000000000" pitchFamily="50" charset="-128"/>
            </a:endParaRPr>
          </a:p>
          <a:p>
            <a:endParaRPr kumimoji="1" lang="en-US" altLang="ja-JP" sz="4000" dirty="0" smtClean="0">
              <a:latin typeface="游ゴシック Medium" panose="020B0500000000000000" pitchFamily="50" charset="-128"/>
              <a:ea typeface="游ゴシック Medium" panose="020B0500000000000000" pitchFamily="50" charset="-128"/>
            </a:endParaRPr>
          </a:p>
        </p:txBody>
      </p:sp>
      <p:sp>
        <p:nvSpPr>
          <p:cNvPr id="15" name="正方形/長方形 14"/>
          <p:cNvSpPr/>
          <p:nvPr/>
        </p:nvSpPr>
        <p:spPr>
          <a:xfrm>
            <a:off x="373062" y="2632227"/>
            <a:ext cx="17308286" cy="3473995"/>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7911">
            <a:off x="145645" y="5680657"/>
            <a:ext cx="3831190" cy="4719937"/>
          </a:xfrm>
          <a:prstGeom prst="rect">
            <a:avLst/>
          </a:prstGeom>
        </p:spPr>
      </p:pic>
    </p:spTree>
    <p:extLst>
      <p:ext uri="{BB962C8B-B14F-4D97-AF65-F5344CB8AC3E}">
        <p14:creationId xmlns:p14="http://schemas.microsoft.com/office/powerpoint/2010/main" val="19760830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B8A24EB7-63D4-4F72-8B59-9EE86D8D693F}"/>
              </a:ext>
            </a:extLst>
          </p:cNvPr>
          <p:cNvSpPr>
            <a:spLocks noGrp="1"/>
          </p:cNvSpPr>
          <p:nvPr>
            <p:ph type="sldNum" sz="quarter" idx="12"/>
          </p:nvPr>
        </p:nvSpPr>
        <p:spPr/>
        <p:txBody>
          <a:bodyPr/>
          <a:lstStyle/>
          <a:p>
            <a:fld id="{AF0ADFDF-7494-462A-BE98-A21DE53568CE}" type="slidenum">
              <a:rPr lang="ja-JP" altLang="en-US" sz="3200">
                <a:solidFill>
                  <a:schemeClr val="tx1"/>
                </a:solidFill>
              </a:rPr>
              <a:t>19</a:t>
            </a:fld>
            <a:endParaRPr lang="ja-JP" altLang="en-US" sz="3000" dirty="0">
              <a:solidFill>
                <a:schemeClr val="tx1"/>
              </a:solidFill>
            </a:endParaRPr>
          </a:p>
        </p:txBody>
      </p:sp>
      <p:sp>
        <p:nvSpPr>
          <p:cNvPr id="3" name="タイトル 2"/>
          <p:cNvSpPr>
            <a:spLocks noGrp="1"/>
          </p:cNvSpPr>
          <p:nvPr>
            <p:ph type="title" idx="4294967295"/>
          </p:nvPr>
        </p:nvSpPr>
        <p:spPr>
          <a:xfrm>
            <a:off x="435429" y="411163"/>
            <a:ext cx="14595475" cy="1296987"/>
          </a:xfrm>
        </p:spPr>
        <p:txBody>
          <a:bodyPr/>
          <a:lstStyle/>
          <a:p>
            <a:r>
              <a:rPr lang="ja-JP" altLang="en-US" b="1" u="sng" dirty="0" smtClean="0">
                <a:solidFill>
                  <a:srgbClr val="515151"/>
                </a:solidFill>
              </a:rPr>
              <a:t>予備調査：概要</a:t>
            </a:r>
            <a:endParaRPr kumimoji="1" lang="ja-JP" altLang="en-US" b="1" u="sng" dirty="0">
              <a:solidFill>
                <a:srgbClr val="515151"/>
              </a:solidFill>
            </a:endParaRPr>
          </a:p>
        </p:txBody>
      </p:sp>
      <p:graphicFrame>
        <p:nvGraphicFramePr>
          <p:cNvPr id="7" name="コンテンツ プレースホルダー 6"/>
          <p:cNvGraphicFramePr>
            <a:graphicFrameLocks noGrp="1"/>
          </p:cNvGraphicFramePr>
          <p:nvPr>
            <p:ph idx="4294967295"/>
            <p:extLst/>
          </p:nvPr>
        </p:nvGraphicFramePr>
        <p:xfrm>
          <a:off x="2577648" y="2390096"/>
          <a:ext cx="12453256" cy="6222715"/>
        </p:xfrm>
        <a:graphic>
          <a:graphicData uri="http://schemas.openxmlformats.org/drawingml/2006/table">
            <a:tbl>
              <a:tblPr firstRow="1" bandRow="1">
                <a:tableStyleId>{5940675A-B579-460E-94D1-54222C63F5DA}</a:tableStyleId>
              </a:tblPr>
              <a:tblGrid>
                <a:gridCol w="3417814">
                  <a:extLst>
                    <a:ext uri="{9D8B030D-6E8A-4147-A177-3AD203B41FA5}">
                      <a16:colId xmlns:a16="http://schemas.microsoft.com/office/drawing/2014/main" val="4256343212"/>
                    </a:ext>
                  </a:extLst>
                </a:gridCol>
                <a:gridCol w="9035442">
                  <a:extLst>
                    <a:ext uri="{9D8B030D-6E8A-4147-A177-3AD203B41FA5}">
                      <a16:colId xmlns:a16="http://schemas.microsoft.com/office/drawing/2014/main" val="1005242871"/>
                    </a:ext>
                  </a:extLst>
                </a:gridCol>
              </a:tblGrid>
              <a:tr h="1199124">
                <a:tc>
                  <a:txBody>
                    <a:bodyPr/>
                    <a:lstStyle/>
                    <a:p>
                      <a:pPr algn="ctr"/>
                      <a:r>
                        <a:rPr kumimoji="1" lang="ja-JP" altLang="en-US" sz="3600" dirty="0">
                          <a:solidFill>
                            <a:srgbClr val="515151"/>
                          </a:solidFill>
                          <a:latin typeface="游ゴシック Medium" panose="020B0500000000000000" pitchFamily="50" charset="-128"/>
                          <a:ea typeface="游ゴシック Medium" panose="020B0500000000000000" pitchFamily="50" charset="-128"/>
                        </a:rPr>
                        <a:t>調査目的</a:t>
                      </a:r>
                    </a:p>
                  </a:txBody>
                  <a:tcPr marL="137139" marR="137139" marT="68569" marB="68569" anchor="ctr">
                    <a:noFill/>
                  </a:tcPr>
                </a:tc>
                <a:tc>
                  <a:txBody>
                    <a:bodyPr/>
                    <a:lstStyle/>
                    <a:p>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タイアップ動画の意識調査</a:t>
                      </a:r>
                      <a:endParaRPr kumimoji="1" lang="ja-JP" altLang="en-US" sz="3600" dirty="0">
                        <a:solidFill>
                          <a:srgbClr val="515151"/>
                        </a:solidFill>
                        <a:latin typeface="游ゴシック Medium" panose="020B0500000000000000" pitchFamily="50" charset="-128"/>
                        <a:ea typeface="游ゴシック Medium" panose="020B0500000000000000" pitchFamily="50" charset="-128"/>
                      </a:endParaRPr>
                    </a:p>
                  </a:txBody>
                  <a:tcPr marL="137139" marR="137139" marT="68569" marB="68569" anchor="ctr">
                    <a:noFill/>
                  </a:tcPr>
                </a:tc>
                <a:extLst>
                  <a:ext uri="{0D108BD9-81ED-4DB2-BD59-A6C34878D82A}">
                    <a16:rowId xmlns:a16="http://schemas.microsoft.com/office/drawing/2014/main" val="1283960855"/>
                  </a:ext>
                </a:extLst>
              </a:tr>
              <a:tr h="1199124">
                <a:tc>
                  <a:txBody>
                    <a:bodyPr/>
                    <a:lstStyle/>
                    <a:p>
                      <a:pPr algn="ctr"/>
                      <a:r>
                        <a:rPr kumimoji="1" lang="ja-JP" altLang="en-US" sz="3600" dirty="0">
                          <a:solidFill>
                            <a:srgbClr val="515151"/>
                          </a:solidFill>
                          <a:latin typeface="游ゴシック Medium" panose="020B0500000000000000" pitchFamily="50" charset="-128"/>
                          <a:ea typeface="游ゴシック Medium" panose="020B0500000000000000" pitchFamily="50" charset="-128"/>
                        </a:rPr>
                        <a:t>調査対象</a:t>
                      </a:r>
                    </a:p>
                  </a:txBody>
                  <a:tcPr marL="137139" marR="137139" marT="68569" marB="68569" anchor="ctr">
                    <a:noFill/>
                  </a:tcPr>
                </a:tc>
                <a:tc>
                  <a:txBody>
                    <a:bodyPr/>
                    <a:lstStyle/>
                    <a:p>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拓殖大学の学生</a:t>
                      </a:r>
                      <a:endParaRPr kumimoji="1" lang="ja-JP" altLang="en-US" sz="3600" dirty="0">
                        <a:solidFill>
                          <a:srgbClr val="515151"/>
                        </a:solidFill>
                        <a:latin typeface="游ゴシック Medium" panose="020B0500000000000000" pitchFamily="50" charset="-128"/>
                        <a:ea typeface="游ゴシック Medium" panose="020B0500000000000000" pitchFamily="50" charset="-128"/>
                      </a:endParaRPr>
                    </a:p>
                  </a:txBody>
                  <a:tcPr marL="137139" marR="137139" marT="68569" marB="68569" anchor="ctr">
                    <a:noFill/>
                  </a:tcPr>
                </a:tc>
                <a:extLst>
                  <a:ext uri="{0D108BD9-81ED-4DB2-BD59-A6C34878D82A}">
                    <a16:rowId xmlns:a16="http://schemas.microsoft.com/office/drawing/2014/main" val="1117773317"/>
                  </a:ext>
                </a:extLst>
              </a:tr>
              <a:tr h="1199124">
                <a:tc>
                  <a:txBody>
                    <a:bodyPr/>
                    <a:lstStyle/>
                    <a:p>
                      <a:pPr algn="ctr"/>
                      <a:r>
                        <a:rPr kumimoji="1" lang="ja-JP" altLang="en-US" sz="3600" dirty="0">
                          <a:solidFill>
                            <a:srgbClr val="515151"/>
                          </a:solidFill>
                          <a:latin typeface="游ゴシック Medium" panose="020B0500000000000000" pitchFamily="50" charset="-128"/>
                          <a:ea typeface="游ゴシック Medium" panose="020B0500000000000000" pitchFamily="50" charset="-128"/>
                        </a:rPr>
                        <a:t>調査期間</a:t>
                      </a:r>
                    </a:p>
                  </a:txBody>
                  <a:tcPr marL="137139" marR="137139" marT="68569" marB="68569" anchor="ctr">
                    <a:noFill/>
                  </a:tcPr>
                </a:tc>
                <a:tc>
                  <a:txBody>
                    <a:bodyPr/>
                    <a:lstStyle/>
                    <a:p>
                      <a:r>
                        <a:rPr kumimoji="1" lang="en-US" altLang="ja-JP" sz="3600" dirty="0" smtClean="0">
                          <a:solidFill>
                            <a:srgbClr val="515151"/>
                          </a:solidFill>
                          <a:latin typeface="游ゴシック Medium" panose="020B0500000000000000" pitchFamily="50" charset="-128"/>
                          <a:ea typeface="游ゴシック Medium" panose="020B0500000000000000" pitchFamily="50" charset="-128"/>
                        </a:rPr>
                        <a:t>2018</a:t>
                      </a:r>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年</a:t>
                      </a:r>
                      <a:r>
                        <a:rPr kumimoji="1" lang="en-US" altLang="ja-JP" sz="3600" dirty="0" smtClean="0">
                          <a:solidFill>
                            <a:srgbClr val="515151"/>
                          </a:solidFill>
                          <a:latin typeface="游ゴシック Medium" panose="020B0500000000000000" pitchFamily="50" charset="-128"/>
                          <a:ea typeface="游ゴシック Medium" panose="020B0500000000000000" pitchFamily="50" charset="-128"/>
                        </a:rPr>
                        <a:t>11</a:t>
                      </a:r>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月</a:t>
                      </a:r>
                      <a:r>
                        <a:rPr kumimoji="1" lang="en-US" altLang="ja-JP" sz="3600" dirty="0" smtClean="0">
                          <a:solidFill>
                            <a:srgbClr val="515151"/>
                          </a:solidFill>
                          <a:latin typeface="游ゴシック Medium" panose="020B0500000000000000" pitchFamily="50" charset="-128"/>
                          <a:ea typeface="游ゴシック Medium" panose="020B0500000000000000" pitchFamily="50" charset="-128"/>
                        </a:rPr>
                        <a:t>2</a:t>
                      </a:r>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日～</a:t>
                      </a:r>
                      <a:r>
                        <a:rPr kumimoji="1" lang="en-US" altLang="ja-JP" sz="3600" dirty="0" smtClean="0">
                          <a:solidFill>
                            <a:srgbClr val="515151"/>
                          </a:solidFill>
                          <a:latin typeface="游ゴシック Medium" panose="020B0500000000000000" pitchFamily="50" charset="-128"/>
                          <a:ea typeface="游ゴシック Medium" panose="020B0500000000000000" pitchFamily="50" charset="-128"/>
                        </a:rPr>
                        <a:t>5</a:t>
                      </a:r>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日</a:t>
                      </a:r>
                      <a:endParaRPr kumimoji="1" lang="ja-JP" altLang="en-US" sz="3600" dirty="0">
                        <a:solidFill>
                          <a:srgbClr val="515151"/>
                        </a:solidFill>
                        <a:latin typeface="游ゴシック Medium" panose="020B0500000000000000" pitchFamily="50" charset="-128"/>
                        <a:ea typeface="游ゴシック Medium" panose="020B0500000000000000" pitchFamily="50" charset="-128"/>
                      </a:endParaRPr>
                    </a:p>
                  </a:txBody>
                  <a:tcPr marL="137139" marR="137139" marT="68569" marB="68569" anchor="ctr">
                    <a:noFill/>
                  </a:tcPr>
                </a:tc>
                <a:extLst>
                  <a:ext uri="{0D108BD9-81ED-4DB2-BD59-A6C34878D82A}">
                    <a16:rowId xmlns:a16="http://schemas.microsoft.com/office/drawing/2014/main" val="1641421850"/>
                  </a:ext>
                </a:extLst>
              </a:tr>
              <a:tr h="1426219">
                <a:tc>
                  <a:txBody>
                    <a:bodyPr/>
                    <a:lstStyle/>
                    <a:p>
                      <a:pPr algn="ctr"/>
                      <a:r>
                        <a:rPr kumimoji="1" lang="ja-JP" altLang="en-US" sz="3200" dirty="0">
                          <a:solidFill>
                            <a:srgbClr val="515151"/>
                          </a:solidFill>
                          <a:latin typeface="游ゴシック Medium" panose="020B0500000000000000" pitchFamily="50" charset="-128"/>
                          <a:ea typeface="游ゴシック Medium" panose="020B0500000000000000" pitchFamily="50" charset="-128"/>
                        </a:rPr>
                        <a:t>サンプルサイズ</a:t>
                      </a:r>
                    </a:p>
                  </a:txBody>
                  <a:tcPr marL="137139" marR="137139" marT="68569" marB="68569" anchor="ctr">
                    <a:noFill/>
                  </a:tcPr>
                </a:tc>
                <a:tc>
                  <a:txBody>
                    <a:bodyPr/>
                    <a:lstStyle/>
                    <a:p>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回答数</a:t>
                      </a:r>
                      <a:r>
                        <a:rPr kumimoji="1" lang="en-US" altLang="ja-JP" sz="3600" dirty="0" smtClean="0">
                          <a:solidFill>
                            <a:srgbClr val="515151"/>
                          </a:solidFill>
                          <a:latin typeface="游ゴシック Medium" panose="020B0500000000000000" pitchFamily="50" charset="-128"/>
                          <a:ea typeface="游ゴシック Medium" panose="020B0500000000000000" pitchFamily="50" charset="-128"/>
                        </a:rPr>
                        <a:t>102</a:t>
                      </a:r>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a:t>
                      </a:r>
                      <a:r>
                        <a:rPr kumimoji="1" lang="ja-JP" altLang="en-US" sz="3600" dirty="0">
                          <a:solidFill>
                            <a:srgbClr val="515151"/>
                          </a:solidFill>
                          <a:latin typeface="游ゴシック Medium" panose="020B0500000000000000" pitchFamily="50" charset="-128"/>
                          <a:ea typeface="游ゴシック Medium" panose="020B0500000000000000" pitchFamily="50" charset="-128"/>
                        </a:rPr>
                        <a:t>有効</a:t>
                      </a:r>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回答数</a:t>
                      </a:r>
                      <a:r>
                        <a:rPr kumimoji="1" lang="en-US" altLang="ja-JP" sz="3600" dirty="0" smtClean="0">
                          <a:solidFill>
                            <a:srgbClr val="515151"/>
                          </a:solidFill>
                          <a:latin typeface="游ゴシック Medium" panose="020B0500000000000000" pitchFamily="50" charset="-128"/>
                          <a:ea typeface="游ゴシック Medium" panose="020B0500000000000000" pitchFamily="50" charset="-128"/>
                        </a:rPr>
                        <a:t>100</a:t>
                      </a:r>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a:t>
                      </a:r>
                      <a:endParaRPr kumimoji="1" lang="ja-JP" altLang="en-US" sz="3600" dirty="0">
                        <a:solidFill>
                          <a:srgbClr val="515151"/>
                        </a:solidFill>
                        <a:latin typeface="游ゴシック Medium" panose="020B0500000000000000" pitchFamily="50" charset="-128"/>
                        <a:ea typeface="游ゴシック Medium" panose="020B0500000000000000" pitchFamily="50" charset="-128"/>
                      </a:endParaRPr>
                    </a:p>
                  </a:txBody>
                  <a:tcPr marL="137139" marR="137139" marT="68569" marB="68569" anchor="ctr">
                    <a:noFill/>
                  </a:tcPr>
                </a:tc>
                <a:extLst>
                  <a:ext uri="{0D108BD9-81ED-4DB2-BD59-A6C34878D82A}">
                    <a16:rowId xmlns:a16="http://schemas.microsoft.com/office/drawing/2014/main" val="1393004662"/>
                  </a:ext>
                </a:extLst>
              </a:tr>
              <a:tr h="1199124">
                <a:tc>
                  <a:txBody>
                    <a:bodyPr/>
                    <a:lstStyle/>
                    <a:p>
                      <a:pPr algn="ctr"/>
                      <a:r>
                        <a:rPr kumimoji="1" lang="ja-JP" altLang="en-US" sz="3600" dirty="0">
                          <a:solidFill>
                            <a:srgbClr val="515151"/>
                          </a:solidFill>
                          <a:latin typeface="游ゴシック Medium" panose="020B0500000000000000" pitchFamily="50" charset="-128"/>
                          <a:ea typeface="游ゴシック Medium" panose="020B0500000000000000" pitchFamily="50" charset="-128"/>
                        </a:rPr>
                        <a:t>分析手法</a:t>
                      </a:r>
                    </a:p>
                  </a:txBody>
                  <a:tcPr marL="137139" marR="137139" marT="68569" marB="68569" anchor="ctr">
                    <a:noFill/>
                  </a:tcPr>
                </a:tc>
                <a:tc>
                  <a:txBody>
                    <a:bodyPr/>
                    <a:lstStyle/>
                    <a:p>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紙アンケート調査</a:t>
                      </a:r>
                      <a:endParaRPr kumimoji="1" lang="ja-JP" altLang="en-US" sz="3600" dirty="0">
                        <a:solidFill>
                          <a:srgbClr val="515151"/>
                        </a:solidFill>
                        <a:latin typeface="游ゴシック Medium" panose="020B0500000000000000" pitchFamily="50" charset="-128"/>
                        <a:ea typeface="游ゴシック Medium" panose="020B0500000000000000" pitchFamily="50" charset="-128"/>
                      </a:endParaRPr>
                    </a:p>
                  </a:txBody>
                  <a:tcPr marL="137139" marR="137139" marT="68569" marB="68569" anchor="ctr">
                    <a:noFill/>
                  </a:tcPr>
                </a:tc>
                <a:extLst>
                  <a:ext uri="{0D108BD9-81ED-4DB2-BD59-A6C34878D82A}">
                    <a16:rowId xmlns:a16="http://schemas.microsoft.com/office/drawing/2014/main" val="2169353697"/>
                  </a:ext>
                </a:extLst>
              </a:tr>
            </a:tbl>
          </a:graphicData>
        </a:graphic>
      </p:graphicFrame>
    </p:spTree>
    <p:extLst>
      <p:ext uri="{BB962C8B-B14F-4D97-AF65-F5344CB8AC3E}">
        <p14:creationId xmlns:p14="http://schemas.microsoft.com/office/powerpoint/2010/main" val="19564289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 name="図 225"/>
          <p:cNvPicPr>
            <a:picLocks noChangeAspect="1"/>
          </p:cNvPicPr>
          <p:nvPr/>
        </p:nvPicPr>
        <p:blipFill rotWithShape="1">
          <a:blip r:embed="rId2" cstate="email">
            <a:extLst>
              <a:ext uri="{28A0092B-C50C-407E-A947-70E740481C1C}">
                <a14:useLocalDpi xmlns:a14="http://schemas.microsoft.com/office/drawing/2010/main"/>
              </a:ext>
            </a:extLst>
          </a:blip>
          <a:srcRect l="492" t="12421" r="16196" b="8699"/>
          <a:stretch/>
        </p:blipFill>
        <p:spPr>
          <a:xfrm>
            <a:off x="14606525" y="7978510"/>
            <a:ext cx="3681475" cy="1480950"/>
          </a:xfrm>
          <a:prstGeom prst="rect">
            <a:avLst/>
          </a:prstGeom>
        </p:spPr>
      </p:pic>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rgbClr val="515151"/>
                </a:solidFill>
              </a:rPr>
              <a:pPr defTabSz="1371417"/>
              <a:t>2</a:t>
            </a:fld>
            <a:endParaRPr lang="ja-JP" altLang="en-US" sz="3200" dirty="0">
              <a:solidFill>
                <a:srgbClr val="515151"/>
              </a:solidFill>
            </a:endParaRPr>
          </a:p>
        </p:txBody>
      </p:sp>
      <p:cxnSp>
        <p:nvCxnSpPr>
          <p:cNvPr id="10" name="直線矢印コネクタ 9"/>
          <p:cNvCxnSpPr/>
          <p:nvPr/>
        </p:nvCxnSpPr>
        <p:spPr>
          <a:xfrm>
            <a:off x="9556257" y="1575748"/>
            <a:ext cx="6275" cy="471700"/>
          </a:xfrm>
          <a:prstGeom prst="straightConnector1">
            <a:avLst/>
          </a:prstGeom>
          <a:ln w="444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076110" y="2054081"/>
            <a:ext cx="13002322" cy="690422"/>
          </a:xfrm>
          <a:prstGeom prst="rect">
            <a:avLst/>
          </a:prstGeom>
          <a:solidFill>
            <a:schemeClr val="bg1">
              <a:lumMod val="9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rgbClr val="515151"/>
                </a:solidFill>
                <a:latin typeface="游ゴシック Medium" panose="020B0500000000000000" pitchFamily="50" charset="-128"/>
                <a:ea typeface="游ゴシック Medium" panose="020B0500000000000000" pitchFamily="50" charset="-128"/>
              </a:rPr>
              <a:t>タイアップ動画が注目を浴びている</a:t>
            </a:r>
            <a:endParaRPr kumimoji="1" lang="ja-JP" altLang="en-US" sz="4000" dirty="0">
              <a:solidFill>
                <a:srgbClr val="515151"/>
              </a:solidFill>
              <a:latin typeface="游ゴシック Medium" panose="020B0500000000000000" pitchFamily="50" charset="-128"/>
              <a:ea typeface="游ゴシック Medium" panose="020B0500000000000000" pitchFamily="50" charset="-128"/>
            </a:endParaRPr>
          </a:p>
        </p:txBody>
      </p:sp>
      <p:sp>
        <p:nvSpPr>
          <p:cNvPr id="22" name="フローチャート : 端子 21"/>
          <p:cNvSpPr/>
          <p:nvPr/>
        </p:nvSpPr>
        <p:spPr>
          <a:xfrm>
            <a:off x="6019413" y="173287"/>
            <a:ext cx="6799558" cy="1572575"/>
          </a:xfrm>
          <a:prstGeom prst="flowChartTerminator">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u="sng" dirty="0" smtClean="0">
                <a:solidFill>
                  <a:srgbClr val="515151"/>
                </a:solidFill>
                <a:latin typeface="游ゴシック Medium" panose="020B0500000000000000" pitchFamily="50" charset="-128"/>
                <a:ea typeface="游ゴシック Medium" panose="020B0500000000000000" pitchFamily="50" charset="-128"/>
              </a:rPr>
              <a:t>広告</a:t>
            </a:r>
            <a:r>
              <a:rPr lang="ja-JP" altLang="en-US" sz="4000" u="sng" dirty="0">
                <a:solidFill>
                  <a:srgbClr val="515151"/>
                </a:solidFill>
                <a:latin typeface="游ゴシック Medium" panose="020B0500000000000000" pitchFamily="50" charset="-128"/>
                <a:ea typeface="游ゴシック Medium" panose="020B0500000000000000" pitchFamily="50" charset="-128"/>
              </a:rPr>
              <a:t>手段</a:t>
            </a:r>
            <a:r>
              <a:rPr lang="ja-JP" altLang="en-US" sz="4000" u="sng" dirty="0" smtClean="0">
                <a:solidFill>
                  <a:srgbClr val="515151"/>
                </a:solidFill>
                <a:latin typeface="游ゴシック Medium" panose="020B0500000000000000" pitchFamily="50" charset="-128"/>
                <a:ea typeface="游ゴシック Medium" panose="020B0500000000000000" pitchFamily="50" charset="-128"/>
              </a:rPr>
              <a:t>はたくさんある</a:t>
            </a:r>
            <a:endParaRPr lang="ja-JP" altLang="en-US" sz="4000" u="sng" dirty="0">
              <a:solidFill>
                <a:srgbClr val="515151"/>
              </a:solidFill>
              <a:latin typeface="游ゴシック Medium" panose="020B0500000000000000" pitchFamily="50" charset="-128"/>
              <a:ea typeface="游ゴシック Medium" panose="020B0500000000000000" pitchFamily="50" charset="-128"/>
            </a:endParaRPr>
          </a:p>
        </p:txBody>
      </p:sp>
      <p:cxnSp>
        <p:nvCxnSpPr>
          <p:cNvPr id="31" name="直線矢印コネクタ 30"/>
          <p:cNvCxnSpPr/>
          <p:nvPr/>
        </p:nvCxnSpPr>
        <p:spPr>
          <a:xfrm>
            <a:off x="9543476" y="2723812"/>
            <a:ext cx="0" cy="293625"/>
          </a:xfrm>
          <a:prstGeom prst="straightConnector1">
            <a:avLst/>
          </a:prstGeom>
          <a:ln w="444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55" name="フローチャート: 処理 54"/>
          <p:cNvSpPr/>
          <p:nvPr/>
        </p:nvSpPr>
        <p:spPr>
          <a:xfrm>
            <a:off x="3076109" y="3014636"/>
            <a:ext cx="13002323" cy="685323"/>
          </a:xfrm>
          <a:prstGeom prst="flowChartProcess">
            <a:avLst/>
          </a:prstGeom>
          <a:solidFill>
            <a:schemeClr val="bg1">
              <a:lumMod val="9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rgbClr val="515151"/>
                </a:solidFill>
                <a:latin typeface="游ゴシック Medium" panose="020B0500000000000000" pitchFamily="50" charset="-128"/>
                <a:ea typeface="游ゴシック Medium" panose="020B0500000000000000" pitchFamily="50" charset="-128"/>
              </a:rPr>
              <a:t>タイアップ動画は口コミ要素のある動画広告</a:t>
            </a:r>
            <a:endParaRPr kumimoji="1" lang="ja-JP" altLang="en-US" sz="4000" dirty="0">
              <a:solidFill>
                <a:srgbClr val="515151"/>
              </a:solidFill>
              <a:latin typeface="游ゴシック Medium" panose="020B0500000000000000" pitchFamily="50" charset="-128"/>
              <a:ea typeface="游ゴシック Medium" panose="020B0500000000000000" pitchFamily="50" charset="-128"/>
            </a:endParaRPr>
          </a:p>
        </p:txBody>
      </p:sp>
      <p:sp>
        <p:nvSpPr>
          <p:cNvPr id="4" name="フローチャート: 処理 3"/>
          <p:cNvSpPr/>
          <p:nvPr/>
        </p:nvSpPr>
        <p:spPr>
          <a:xfrm>
            <a:off x="3076109" y="3892425"/>
            <a:ext cx="13002323" cy="707073"/>
          </a:xfrm>
          <a:prstGeom prst="flowChartProcess">
            <a:avLst/>
          </a:prstGeom>
          <a:solidFill>
            <a:schemeClr val="bg1">
              <a:lumMod val="9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4000" dirty="0" smtClean="0">
                <a:solidFill>
                  <a:srgbClr val="515151"/>
                </a:solidFill>
                <a:latin typeface="游ゴシック Medium" panose="020B0500000000000000" pitchFamily="50" charset="-128"/>
                <a:ea typeface="游ゴシック Medium" panose="020B0500000000000000" pitchFamily="50" charset="-128"/>
              </a:rPr>
              <a:t>YouTuber</a:t>
            </a:r>
            <a:r>
              <a:rPr lang="ja-JP" altLang="en-US" sz="4000" dirty="0" smtClean="0">
                <a:solidFill>
                  <a:srgbClr val="515151"/>
                </a:solidFill>
                <a:latin typeface="游ゴシック Medium" panose="020B0500000000000000" pitchFamily="50" charset="-128"/>
                <a:ea typeface="游ゴシック Medium" panose="020B0500000000000000" pitchFamily="50" charset="-128"/>
              </a:rPr>
              <a:t>の</a:t>
            </a:r>
            <a:r>
              <a:rPr kumimoji="1" lang="ja-JP" altLang="en-US" sz="4000" dirty="0" smtClean="0">
                <a:solidFill>
                  <a:srgbClr val="515151"/>
                </a:solidFill>
                <a:latin typeface="游ゴシック Medium" panose="020B0500000000000000" pitchFamily="50" charset="-128"/>
                <a:ea typeface="游ゴシック Medium" panose="020B0500000000000000" pitchFamily="50" charset="-128"/>
              </a:rPr>
              <a:t>信頼性が高い</a:t>
            </a:r>
            <a:endParaRPr kumimoji="1" lang="ja-JP" altLang="en-US" sz="4000" dirty="0">
              <a:solidFill>
                <a:srgbClr val="515151"/>
              </a:solidFill>
              <a:latin typeface="游ゴシック Medium" panose="020B0500000000000000" pitchFamily="50" charset="-128"/>
              <a:ea typeface="游ゴシック Medium" panose="020B0500000000000000" pitchFamily="50" charset="-128"/>
            </a:endParaRPr>
          </a:p>
        </p:txBody>
      </p:sp>
      <p:sp>
        <p:nvSpPr>
          <p:cNvPr id="30" name="フローチャート: 処理 29"/>
          <p:cNvSpPr/>
          <p:nvPr/>
        </p:nvSpPr>
        <p:spPr>
          <a:xfrm>
            <a:off x="3076109" y="4797624"/>
            <a:ext cx="13002323" cy="771072"/>
          </a:xfrm>
          <a:prstGeom prst="flowChartProcess">
            <a:avLst/>
          </a:prstGeom>
          <a:solidFill>
            <a:schemeClr val="bg1">
              <a:lumMod val="9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smtClean="0">
                <a:solidFill>
                  <a:srgbClr val="515151"/>
                </a:solidFill>
                <a:latin typeface="游ゴシック Medium" panose="020B0500000000000000" pitchFamily="50" charset="-128"/>
                <a:ea typeface="游ゴシック Medium" panose="020B0500000000000000" pitchFamily="50" charset="-128"/>
              </a:rPr>
              <a:t>タイアップ動画も</a:t>
            </a:r>
            <a:r>
              <a:rPr lang="en-US" altLang="ja-JP" sz="4000" dirty="0" smtClean="0">
                <a:solidFill>
                  <a:srgbClr val="515151"/>
                </a:solidFill>
                <a:latin typeface="游ゴシック Medium" panose="020B0500000000000000" pitchFamily="50" charset="-128"/>
                <a:ea typeface="游ゴシック Medium" panose="020B0500000000000000" pitchFamily="50" charset="-128"/>
              </a:rPr>
              <a:t>YouTuber</a:t>
            </a:r>
            <a:r>
              <a:rPr lang="ja-JP" altLang="en-US" sz="4000" dirty="0" smtClean="0">
                <a:solidFill>
                  <a:srgbClr val="515151"/>
                </a:solidFill>
                <a:latin typeface="游ゴシック Medium" panose="020B0500000000000000" pitchFamily="50" charset="-128"/>
                <a:ea typeface="游ゴシック Medium" panose="020B0500000000000000" pitchFamily="50" charset="-128"/>
              </a:rPr>
              <a:t>が制作している</a:t>
            </a:r>
            <a:endParaRPr kumimoji="1" lang="ja-JP" altLang="en-US" sz="4000" dirty="0">
              <a:solidFill>
                <a:srgbClr val="515151"/>
              </a:solidFill>
              <a:latin typeface="游ゴシック Medium" panose="020B0500000000000000" pitchFamily="50" charset="-128"/>
              <a:ea typeface="游ゴシック Medium" panose="020B0500000000000000" pitchFamily="50" charset="-128"/>
            </a:endParaRPr>
          </a:p>
        </p:txBody>
      </p:sp>
      <p:sp>
        <p:nvSpPr>
          <p:cNvPr id="41" name="フローチャート: 処理 40"/>
          <p:cNvSpPr/>
          <p:nvPr/>
        </p:nvSpPr>
        <p:spPr>
          <a:xfrm>
            <a:off x="3076109" y="5829019"/>
            <a:ext cx="13002323" cy="818061"/>
          </a:xfrm>
          <a:prstGeom prst="flowChartProcess">
            <a:avLst/>
          </a:prstGeom>
          <a:solidFill>
            <a:schemeClr val="bg1">
              <a:lumMod val="9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rgbClr val="515151"/>
                </a:solidFill>
                <a:latin typeface="游ゴシック Medium" panose="020B0500000000000000" pitchFamily="50" charset="-128"/>
                <a:ea typeface="游ゴシック Medium" panose="020B0500000000000000" pitchFamily="50" charset="-128"/>
              </a:rPr>
              <a:t>広告であるが、タイアップ動画の報は</a:t>
            </a:r>
            <a:r>
              <a:rPr lang="ja-JP" altLang="en-US" sz="4000" dirty="0" smtClean="0">
                <a:solidFill>
                  <a:srgbClr val="515151"/>
                </a:solidFill>
                <a:latin typeface="游ゴシック Medium" panose="020B0500000000000000" pitchFamily="50" charset="-128"/>
                <a:ea typeface="游ゴシック Medium" panose="020B0500000000000000" pitchFamily="50" charset="-128"/>
              </a:rPr>
              <a:t>客観的</a:t>
            </a:r>
            <a:endParaRPr kumimoji="1" lang="ja-JP" altLang="en-US" sz="4000" dirty="0">
              <a:solidFill>
                <a:srgbClr val="515151"/>
              </a:solidFill>
              <a:latin typeface="游ゴシック Medium" panose="020B0500000000000000" pitchFamily="50" charset="-128"/>
              <a:ea typeface="游ゴシック Medium" panose="020B0500000000000000" pitchFamily="50" charset="-128"/>
            </a:endParaRPr>
          </a:p>
        </p:txBody>
      </p:sp>
      <p:sp>
        <p:nvSpPr>
          <p:cNvPr id="60" name="フローチャート: 処理 59"/>
          <p:cNvSpPr/>
          <p:nvPr/>
        </p:nvSpPr>
        <p:spPr>
          <a:xfrm>
            <a:off x="3076109" y="6863061"/>
            <a:ext cx="13002323" cy="831120"/>
          </a:xfrm>
          <a:prstGeom prst="flowChartProcess">
            <a:avLst/>
          </a:prstGeom>
          <a:solidFill>
            <a:schemeClr val="bg1">
              <a:lumMod val="95000"/>
            </a:schemeClr>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rgbClr val="515151"/>
                </a:solidFill>
                <a:latin typeface="游ゴシック Medium" panose="020B0500000000000000" pitchFamily="50" charset="-128"/>
                <a:ea typeface="游ゴシック Medium" panose="020B0500000000000000" pitchFamily="50" charset="-128"/>
              </a:rPr>
              <a:t>情報の信憑性が高くなる</a:t>
            </a:r>
            <a:endParaRPr kumimoji="1" lang="ja-JP" altLang="en-US" sz="4000" dirty="0">
              <a:solidFill>
                <a:srgbClr val="515151"/>
              </a:solidFill>
              <a:latin typeface="游ゴシック Medium" panose="020B0500000000000000" pitchFamily="50" charset="-128"/>
              <a:ea typeface="游ゴシック Medium" panose="020B0500000000000000" pitchFamily="50" charset="-128"/>
            </a:endParaRPr>
          </a:p>
        </p:txBody>
      </p:sp>
      <p:cxnSp>
        <p:nvCxnSpPr>
          <p:cNvPr id="62" name="直線矢印コネクタ 61"/>
          <p:cNvCxnSpPr/>
          <p:nvPr/>
        </p:nvCxnSpPr>
        <p:spPr>
          <a:xfrm>
            <a:off x="9577272" y="7071297"/>
            <a:ext cx="0" cy="311798"/>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a:off x="9577270" y="3633177"/>
            <a:ext cx="0" cy="293625"/>
          </a:xfrm>
          <a:prstGeom prst="straightConnector1">
            <a:avLst/>
          </a:prstGeom>
          <a:ln w="444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9577270" y="4550386"/>
            <a:ext cx="0" cy="293625"/>
          </a:xfrm>
          <a:prstGeom prst="straightConnector1">
            <a:avLst/>
          </a:prstGeom>
          <a:ln w="444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p:nvPr/>
        </p:nvCxnSpPr>
        <p:spPr>
          <a:xfrm>
            <a:off x="9577270" y="5558109"/>
            <a:ext cx="0" cy="293625"/>
          </a:xfrm>
          <a:prstGeom prst="straightConnector1">
            <a:avLst/>
          </a:prstGeom>
          <a:ln w="444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p:nvPr/>
        </p:nvCxnSpPr>
        <p:spPr>
          <a:xfrm>
            <a:off x="9577270" y="6574748"/>
            <a:ext cx="0" cy="293625"/>
          </a:xfrm>
          <a:prstGeom prst="straightConnector1">
            <a:avLst/>
          </a:prstGeom>
          <a:ln w="44450">
            <a:solidFill>
              <a:srgbClr val="00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p:nvPr/>
        </p:nvCxnSpPr>
        <p:spPr>
          <a:xfrm>
            <a:off x="9553118" y="7626951"/>
            <a:ext cx="6275" cy="471700"/>
          </a:xfrm>
          <a:prstGeom prst="straightConnector1">
            <a:avLst/>
          </a:prstGeom>
          <a:ln w="44450">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48" name="フローチャート : 端子 21"/>
          <p:cNvSpPr/>
          <p:nvPr/>
        </p:nvSpPr>
        <p:spPr>
          <a:xfrm>
            <a:off x="4455539" y="8098651"/>
            <a:ext cx="10175874" cy="2045886"/>
          </a:xfrm>
          <a:prstGeom prst="flowChartTerminator">
            <a:avLst/>
          </a:pr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4000" u="sng" dirty="0" smtClean="0">
                <a:solidFill>
                  <a:srgbClr val="515151"/>
                </a:solidFill>
                <a:latin typeface="游ゴシック Medium" panose="020B0500000000000000" pitchFamily="50" charset="-128"/>
                <a:ea typeface="游ゴシック Medium" panose="020B0500000000000000" pitchFamily="50" charset="-128"/>
              </a:rPr>
              <a:t>YouTuber</a:t>
            </a:r>
            <a:r>
              <a:rPr lang="ja-JP" altLang="en-US" sz="4000" u="sng" dirty="0">
                <a:solidFill>
                  <a:srgbClr val="515151"/>
                </a:solidFill>
                <a:latin typeface="游ゴシック Medium" panose="020B0500000000000000" pitchFamily="50" charset="-128"/>
                <a:ea typeface="游ゴシック Medium" panose="020B0500000000000000" pitchFamily="50" charset="-128"/>
              </a:rPr>
              <a:t>に対して信頼性が高ければ、</a:t>
            </a:r>
            <a:endParaRPr lang="en-US" altLang="ja-JP" sz="4000" u="sng" dirty="0">
              <a:solidFill>
                <a:srgbClr val="515151"/>
              </a:solidFill>
              <a:latin typeface="游ゴシック Medium" panose="020B0500000000000000" pitchFamily="50" charset="-128"/>
              <a:ea typeface="游ゴシック Medium" panose="020B0500000000000000" pitchFamily="50" charset="-128"/>
            </a:endParaRPr>
          </a:p>
          <a:p>
            <a:pPr algn="ctr"/>
            <a:r>
              <a:rPr lang="ja-JP" altLang="en-US" sz="4000" u="sng" dirty="0">
                <a:solidFill>
                  <a:srgbClr val="515151"/>
                </a:solidFill>
                <a:latin typeface="游ゴシック Medium" panose="020B0500000000000000" pitchFamily="50" charset="-128"/>
                <a:ea typeface="游ゴシック Medium" panose="020B0500000000000000" pitchFamily="50" charset="-128"/>
              </a:rPr>
              <a:t>情報に対する信憑性が高く</a:t>
            </a:r>
            <a:r>
              <a:rPr lang="ja-JP" altLang="en-US" sz="4000" u="sng" dirty="0" smtClean="0">
                <a:solidFill>
                  <a:srgbClr val="515151"/>
                </a:solidFill>
                <a:latin typeface="游ゴシック Medium" panose="020B0500000000000000" pitchFamily="50" charset="-128"/>
                <a:ea typeface="游ゴシック Medium" panose="020B0500000000000000" pitchFamily="50" charset="-128"/>
              </a:rPr>
              <a:t>なる</a:t>
            </a:r>
            <a:endParaRPr lang="ja-JP" altLang="en-US" sz="4000" u="sng" dirty="0">
              <a:solidFill>
                <a:srgbClr val="515151"/>
              </a:solidFill>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12126968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457199" y="533608"/>
            <a:ext cx="8341361" cy="1203325"/>
          </a:xfrm>
        </p:spPr>
        <p:txBody>
          <a:bodyPr>
            <a:normAutofit fontScale="90000"/>
          </a:bodyPr>
          <a:lstStyle/>
          <a:p>
            <a:r>
              <a:rPr kumimoji="1" lang="en-US" altLang="ja-JP" u="sng" dirty="0" smtClean="0"/>
              <a:t/>
            </a:r>
            <a:br>
              <a:rPr kumimoji="1" lang="en-US" altLang="ja-JP" u="sng" dirty="0" smtClean="0"/>
            </a:br>
            <a:r>
              <a:rPr kumimoji="1" lang="ja-JP" altLang="en-US" sz="8000" b="1" u="sng" dirty="0" smtClean="0">
                <a:solidFill>
                  <a:srgbClr val="515151"/>
                </a:solidFill>
              </a:rPr>
              <a:t>予備調査：結果</a:t>
            </a:r>
            <a:endParaRPr kumimoji="1" lang="ja-JP" altLang="en-US" sz="8000" b="1" u="sng" dirty="0">
              <a:solidFill>
                <a:srgbClr val="515151"/>
              </a:solidFill>
            </a:endParaRPr>
          </a:p>
        </p:txBody>
      </p:sp>
      <p:graphicFrame>
        <p:nvGraphicFramePr>
          <p:cNvPr id="5" name="グラフ 4"/>
          <p:cNvGraphicFramePr>
            <a:graphicFrameLocks/>
          </p:cNvGraphicFramePr>
          <p:nvPr>
            <p:extLst>
              <p:ext uri="{D42A27DB-BD31-4B8C-83A1-F6EECF244321}">
                <p14:modId xmlns:p14="http://schemas.microsoft.com/office/powerpoint/2010/main" val="3831154926"/>
              </p:ext>
            </p:extLst>
          </p:nvPr>
        </p:nvGraphicFramePr>
        <p:xfrm>
          <a:off x="2007106" y="3055185"/>
          <a:ext cx="5537929" cy="5347449"/>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ボックス 7"/>
          <p:cNvSpPr txBox="1"/>
          <p:nvPr/>
        </p:nvSpPr>
        <p:spPr>
          <a:xfrm>
            <a:off x="0" y="1916412"/>
            <a:ext cx="10733315" cy="1138773"/>
          </a:xfrm>
          <a:prstGeom prst="rect">
            <a:avLst/>
          </a:prstGeom>
          <a:noFill/>
        </p:spPr>
        <p:txBody>
          <a:bodyPr wrap="square" rtlCol="0">
            <a:spAutoFit/>
          </a:bodyPr>
          <a:lstStyle/>
          <a:p>
            <a:r>
              <a:rPr lang="ja-JP" altLang="en-US" sz="3600" dirty="0" smtClean="0">
                <a:latin typeface="游ゴシック Medium" panose="020B0500000000000000" pitchFamily="50" charset="-128"/>
                <a:ea typeface="游ゴシック Medium" panose="020B0500000000000000" pitchFamily="50" charset="-128"/>
              </a:rPr>
              <a:t>　</a:t>
            </a:r>
            <a:r>
              <a:rPr lang="en-US" altLang="ja-JP" sz="3200" dirty="0" smtClean="0">
                <a:solidFill>
                  <a:srgbClr val="515151"/>
                </a:solidFill>
                <a:latin typeface="游ゴシック Medium" panose="020B0500000000000000" pitchFamily="50" charset="-128"/>
                <a:ea typeface="游ゴシック Medium" panose="020B0500000000000000" pitchFamily="50" charset="-128"/>
              </a:rPr>
              <a:t>【</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質問</a:t>
            </a:r>
            <a:r>
              <a:rPr lang="en-US" altLang="ja-JP" sz="3200" dirty="0" smtClean="0">
                <a:solidFill>
                  <a:srgbClr val="515151"/>
                </a:solidFill>
                <a:latin typeface="游ゴシック Medium" panose="020B0500000000000000" pitchFamily="50" charset="-128"/>
                <a:ea typeface="游ゴシック Medium" panose="020B0500000000000000" pitchFamily="50" charset="-128"/>
              </a:rPr>
              <a:t>】</a:t>
            </a:r>
            <a:r>
              <a:rPr kumimoji="1" lang="ja-JP" altLang="en-US" sz="3200" dirty="0" smtClean="0">
                <a:solidFill>
                  <a:srgbClr val="515151"/>
                </a:solidFill>
                <a:latin typeface="游ゴシック Medium" panose="020B0500000000000000" pitchFamily="50" charset="-128"/>
                <a:ea typeface="游ゴシック Medium" panose="020B0500000000000000" pitchFamily="50" charset="-128"/>
              </a:rPr>
              <a:t>あなたはユーチューバーによる</a:t>
            </a:r>
            <a:endParaRPr kumimoji="1" lang="en-US" altLang="ja-JP" sz="3200" dirty="0" smtClean="0">
              <a:solidFill>
                <a:srgbClr val="515151"/>
              </a:solidFill>
              <a:latin typeface="游ゴシック Medium" panose="020B0500000000000000" pitchFamily="50" charset="-128"/>
              <a:ea typeface="游ゴシック Medium" panose="020B0500000000000000" pitchFamily="50" charset="-128"/>
            </a:endParaRPr>
          </a:p>
          <a:p>
            <a:r>
              <a:rPr lang="ja-JP" altLang="en-US" sz="3200" dirty="0">
                <a:solidFill>
                  <a:srgbClr val="515151"/>
                </a:solidFill>
                <a:latin typeface="游ゴシック Medium" panose="020B0500000000000000" pitchFamily="50" charset="-128"/>
                <a:ea typeface="游ゴシック Medium" panose="020B0500000000000000" pitchFamily="50" charset="-128"/>
              </a:rPr>
              <a:t>　</a:t>
            </a:r>
            <a:r>
              <a:rPr kumimoji="1" lang="ja-JP" altLang="en-US" sz="3200" dirty="0" smtClean="0">
                <a:solidFill>
                  <a:srgbClr val="515151"/>
                </a:solidFill>
                <a:latin typeface="游ゴシック Medium" panose="020B0500000000000000" pitchFamily="50" charset="-128"/>
                <a:ea typeface="游ゴシック Medium" panose="020B0500000000000000" pitchFamily="50" charset="-128"/>
              </a:rPr>
              <a:t>タイアップ動画を視聴したことがありますか？</a:t>
            </a:r>
            <a:endParaRPr kumimoji="1" lang="ja-JP" altLang="en-US" sz="3200" dirty="0">
              <a:solidFill>
                <a:srgbClr val="515151"/>
              </a:solidFill>
              <a:latin typeface="游ゴシック Medium" panose="020B0500000000000000" pitchFamily="50" charset="-128"/>
              <a:ea typeface="游ゴシック Medium" panose="020B0500000000000000" pitchFamily="50" charset="-128"/>
            </a:endParaRPr>
          </a:p>
        </p:txBody>
      </p:sp>
      <p:sp>
        <p:nvSpPr>
          <p:cNvPr id="11" name="正方形/長方形 10"/>
          <p:cNvSpPr/>
          <p:nvPr/>
        </p:nvSpPr>
        <p:spPr>
          <a:xfrm>
            <a:off x="138756" y="8009349"/>
            <a:ext cx="9274628" cy="1508105"/>
          </a:xfrm>
          <a:prstGeom prst="rect">
            <a:avLst/>
          </a:prstGeom>
        </p:spPr>
        <p:txBody>
          <a:bodyPr wrap="square">
            <a:spAutoFit/>
          </a:bodyPr>
          <a:lstStyle/>
          <a:p>
            <a:endParaRPr lang="en-US" altLang="ja-JP" sz="2800" dirty="0">
              <a:latin typeface="游ゴシック Medium" panose="020B0500000000000000" pitchFamily="50" charset="-128"/>
              <a:ea typeface="游ゴシック Medium" panose="020B0500000000000000" pitchFamily="50" charset="-128"/>
            </a:endParaRPr>
          </a:p>
          <a:p>
            <a:r>
              <a:rPr lang="en-US" altLang="ja-JP" sz="3200" dirty="0" smtClean="0">
                <a:solidFill>
                  <a:srgbClr val="515151"/>
                </a:solidFill>
                <a:latin typeface="游ゴシック Medium" panose="020B0500000000000000" pitchFamily="50" charset="-128"/>
                <a:ea typeface="游ゴシック Medium" panose="020B0500000000000000" pitchFamily="50" charset="-128"/>
              </a:rPr>
              <a:t>【</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回答</a:t>
            </a:r>
            <a:r>
              <a:rPr lang="en-US" altLang="ja-JP" sz="3200" dirty="0" smtClean="0">
                <a:solidFill>
                  <a:srgbClr val="515151"/>
                </a:solidFill>
                <a:latin typeface="游ゴシック Medium" panose="020B0500000000000000" pitchFamily="50" charset="-128"/>
                <a:ea typeface="游ゴシック Medium" panose="020B0500000000000000" pitchFamily="50" charset="-128"/>
              </a:rPr>
              <a:t>】</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タイアップ動画を視聴したことが</a:t>
            </a:r>
            <a:endParaRPr lang="en-US" altLang="ja-JP" sz="3200" dirty="0" smtClean="0">
              <a:solidFill>
                <a:srgbClr val="515151"/>
              </a:solidFill>
              <a:latin typeface="游ゴシック Medium" panose="020B0500000000000000" pitchFamily="50" charset="-128"/>
              <a:ea typeface="游ゴシック Medium" panose="020B0500000000000000" pitchFamily="50" charset="-128"/>
            </a:endParaRPr>
          </a:p>
          <a:p>
            <a:r>
              <a:rPr lang="ja-JP" altLang="en-US" sz="3200" dirty="0" smtClean="0">
                <a:solidFill>
                  <a:srgbClr val="515151"/>
                </a:solidFill>
                <a:latin typeface="游ゴシック Medium" panose="020B0500000000000000" pitchFamily="50" charset="-128"/>
                <a:ea typeface="游ゴシック Medium" panose="020B0500000000000000" pitchFamily="50" charset="-128"/>
              </a:rPr>
              <a:t>　　　　あると回答した人は、</a:t>
            </a:r>
            <a:r>
              <a:rPr lang="en-US" altLang="ja-JP" sz="3200" dirty="0" smtClean="0">
                <a:solidFill>
                  <a:srgbClr val="FF0000"/>
                </a:solidFill>
                <a:latin typeface="游ゴシック Medium" panose="020B0500000000000000" pitchFamily="50" charset="-128"/>
                <a:ea typeface="游ゴシック Medium" panose="020B0500000000000000" pitchFamily="50" charset="-128"/>
              </a:rPr>
              <a:t>68%</a:t>
            </a:r>
            <a:r>
              <a:rPr lang="en-US" altLang="ja-JP" sz="3200" dirty="0" smtClean="0">
                <a:solidFill>
                  <a:srgbClr val="515151"/>
                </a:solidFill>
                <a:latin typeface="游ゴシック Medium" panose="020B0500000000000000" pitchFamily="50" charset="-128"/>
                <a:ea typeface="游ゴシック Medium" panose="020B0500000000000000" pitchFamily="50" charset="-128"/>
              </a:rPr>
              <a:t>(68/100</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人</a:t>
            </a:r>
            <a:r>
              <a:rPr lang="en-US" altLang="ja-JP" sz="3200" dirty="0" smtClean="0">
                <a:solidFill>
                  <a:srgbClr val="515151"/>
                </a:solidFill>
                <a:latin typeface="游ゴシック Medium" panose="020B0500000000000000" pitchFamily="50" charset="-128"/>
                <a:ea typeface="游ゴシック Medium" panose="020B0500000000000000" pitchFamily="50" charset="-128"/>
              </a:rPr>
              <a:t>)</a:t>
            </a:r>
          </a:p>
        </p:txBody>
      </p:sp>
      <p:sp>
        <p:nvSpPr>
          <p:cNvPr id="12" name="テキスト ボックス 11"/>
          <p:cNvSpPr txBox="1"/>
          <p:nvPr/>
        </p:nvSpPr>
        <p:spPr>
          <a:xfrm rot="905919">
            <a:off x="4034598" y="4539945"/>
            <a:ext cx="2119831" cy="1569660"/>
          </a:xfrm>
          <a:prstGeom prst="rect">
            <a:avLst/>
          </a:prstGeom>
          <a:noFill/>
        </p:spPr>
        <p:txBody>
          <a:bodyPr wrap="square" rtlCol="0">
            <a:spAutoFit/>
          </a:bodyPr>
          <a:lstStyle/>
          <a:p>
            <a:r>
              <a:rPr kumimoji="1" lang="ja-JP" altLang="en-US" sz="9600" b="1" dirty="0" smtClean="0">
                <a:solidFill>
                  <a:schemeClr val="bg2">
                    <a:lumMod val="50000"/>
                  </a:schemeClr>
                </a:solidFill>
                <a:latin typeface="Arial Rounded MT Bold" panose="020F0704030504030204" pitchFamily="34" charset="0"/>
              </a:rPr>
              <a:t>　</a:t>
            </a:r>
            <a:endParaRPr kumimoji="1" lang="ja-JP" altLang="en-US" sz="9600" b="1" dirty="0">
              <a:solidFill>
                <a:schemeClr val="bg2">
                  <a:lumMod val="50000"/>
                </a:schemeClr>
              </a:solidFill>
              <a:latin typeface="Arial Rounded MT Bold" panose="020F0704030504030204" pitchFamily="34" charset="0"/>
            </a:endParaRPr>
          </a:p>
        </p:txBody>
      </p:sp>
      <p:sp>
        <p:nvSpPr>
          <p:cNvPr id="4" name="スライド番号プレースホルダー 3"/>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20</a:t>
            </a:fld>
            <a:endParaRPr lang="ja-JP" altLang="en-US" sz="3200" dirty="0">
              <a:solidFill>
                <a:schemeClr val="tx1"/>
              </a:solidFill>
            </a:endParaRPr>
          </a:p>
        </p:txBody>
      </p:sp>
      <p:sp>
        <p:nvSpPr>
          <p:cNvPr id="10" name="テキスト ボックス 9"/>
          <p:cNvSpPr txBox="1"/>
          <p:nvPr/>
        </p:nvSpPr>
        <p:spPr>
          <a:xfrm>
            <a:off x="9288463" y="1831713"/>
            <a:ext cx="8392041" cy="1077218"/>
          </a:xfrm>
          <a:prstGeom prst="rect">
            <a:avLst/>
          </a:prstGeom>
          <a:noFill/>
        </p:spPr>
        <p:txBody>
          <a:bodyPr wrap="none" rtlCol="0">
            <a:spAutoFit/>
          </a:bodyPr>
          <a:lstStyle/>
          <a:p>
            <a:r>
              <a:rPr lang="en-US" altLang="ja-JP" sz="3200" dirty="0" smtClean="0">
                <a:solidFill>
                  <a:srgbClr val="515151"/>
                </a:solidFill>
                <a:latin typeface="游ゴシック Medium" panose="020B0500000000000000" pitchFamily="50" charset="-128"/>
                <a:ea typeface="游ゴシック Medium" panose="020B0500000000000000" pitchFamily="50" charset="-128"/>
              </a:rPr>
              <a:t>【</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質問</a:t>
            </a:r>
            <a:r>
              <a:rPr lang="en-US" altLang="ja-JP" sz="3200" dirty="0" smtClean="0">
                <a:solidFill>
                  <a:srgbClr val="515151"/>
                </a:solidFill>
                <a:latin typeface="游ゴシック Medium" panose="020B0500000000000000" pitchFamily="50" charset="-128"/>
                <a:ea typeface="游ゴシック Medium" panose="020B0500000000000000" pitchFamily="50" charset="-128"/>
              </a:rPr>
              <a:t>】</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あなたはタイアップ動画とわかった</a:t>
            </a:r>
            <a:endParaRPr lang="en-US" altLang="ja-JP" sz="3200" dirty="0" smtClean="0">
              <a:solidFill>
                <a:srgbClr val="515151"/>
              </a:solidFill>
              <a:latin typeface="游ゴシック Medium" panose="020B0500000000000000" pitchFamily="50" charset="-128"/>
              <a:ea typeface="游ゴシック Medium" panose="020B0500000000000000" pitchFamily="50" charset="-128"/>
            </a:endParaRPr>
          </a:p>
          <a:p>
            <a:r>
              <a:rPr lang="ja-JP" altLang="en-US" sz="3200" dirty="0" smtClean="0">
                <a:solidFill>
                  <a:srgbClr val="515151"/>
                </a:solidFill>
                <a:latin typeface="游ゴシック Medium" panose="020B0500000000000000" pitchFamily="50" charset="-128"/>
                <a:ea typeface="游ゴシック Medium" panose="020B0500000000000000" pitchFamily="50" charset="-128"/>
              </a:rPr>
              <a:t>　　　　上で動画を視聴しましたか？</a:t>
            </a:r>
            <a:endParaRPr kumimoji="1" lang="ja-JP" altLang="en-US" sz="3200" dirty="0">
              <a:solidFill>
                <a:srgbClr val="515151"/>
              </a:solidFill>
              <a:latin typeface="游ゴシック Medium" panose="020B0500000000000000" pitchFamily="50" charset="-128"/>
              <a:ea typeface="游ゴシック Medium" panose="020B0500000000000000" pitchFamily="50" charset="-128"/>
            </a:endParaRPr>
          </a:p>
        </p:txBody>
      </p:sp>
      <p:sp>
        <p:nvSpPr>
          <p:cNvPr id="13" name="テキスト ボックス 12"/>
          <p:cNvSpPr txBox="1"/>
          <p:nvPr/>
        </p:nvSpPr>
        <p:spPr>
          <a:xfrm>
            <a:off x="9043416" y="7978572"/>
            <a:ext cx="10286703" cy="1569660"/>
          </a:xfrm>
          <a:prstGeom prst="rect">
            <a:avLst/>
          </a:prstGeom>
          <a:noFill/>
        </p:spPr>
        <p:txBody>
          <a:bodyPr wrap="square" rtlCol="0">
            <a:spAutoFit/>
          </a:bodyPr>
          <a:lstStyle/>
          <a:p>
            <a:r>
              <a:rPr lang="en-US" altLang="ja-JP" sz="3200" dirty="0">
                <a:solidFill>
                  <a:srgbClr val="515151"/>
                </a:solidFill>
                <a:latin typeface="游ゴシック Medium" panose="020B0500000000000000" pitchFamily="50" charset="-128"/>
                <a:ea typeface="游ゴシック Medium" panose="020B0500000000000000" pitchFamily="50" charset="-128"/>
              </a:rPr>
              <a:t>【</a:t>
            </a:r>
            <a:r>
              <a:rPr lang="ja-JP" altLang="en-US" sz="3200" dirty="0">
                <a:solidFill>
                  <a:srgbClr val="515151"/>
                </a:solidFill>
                <a:latin typeface="游ゴシック Medium" panose="020B0500000000000000" pitchFamily="50" charset="-128"/>
                <a:ea typeface="游ゴシック Medium" panose="020B0500000000000000" pitchFamily="50" charset="-128"/>
              </a:rPr>
              <a:t>回答</a:t>
            </a:r>
            <a:r>
              <a:rPr lang="en-US" altLang="ja-JP" sz="3200" dirty="0" smtClean="0">
                <a:solidFill>
                  <a:srgbClr val="515151"/>
                </a:solidFill>
                <a:latin typeface="游ゴシック Medium" panose="020B0500000000000000" pitchFamily="50" charset="-128"/>
                <a:ea typeface="游ゴシック Medium" panose="020B0500000000000000" pitchFamily="50" charset="-128"/>
              </a:rPr>
              <a:t>】</a:t>
            </a:r>
          </a:p>
          <a:p>
            <a:r>
              <a:rPr lang="ja-JP" altLang="en-US" sz="3200" dirty="0" smtClean="0">
                <a:solidFill>
                  <a:srgbClr val="515151"/>
                </a:solidFill>
                <a:latin typeface="游ゴシック Medium" panose="020B0500000000000000" pitchFamily="50" charset="-128"/>
                <a:ea typeface="游ゴシック Medium" panose="020B0500000000000000" pitchFamily="50" charset="-128"/>
              </a:rPr>
              <a:t>タイアップ</a:t>
            </a:r>
            <a:r>
              <a:rPr lang="ja-JP" altLang="en-US" sz="3200" dirty="0">
                <a:solidFill>
                  <a:srgbClr val="515151"/>
                </a:solidFill>
                <a:latin typeface="游ゴシック Medium" panose="020B0500000000000000" pitchFamily="50" charset="-128"/>
                <a:ea typeface="游ゴシック Medium" panose="020B0500000000000000" pitchFamily="50" charset="-128"/>
              </a:rPr>
              <a:t>動画をタイアップ動画と</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わかった</a:t>
            </a:r>
            <a:endParaRPr lang="en-US" altLang="ja-JP" sz="3200" dirty="0" smtClean="0">
              <a:solidFill>
                <a:srgbClr val="515151"/>
              </a:solidFill>
              <a:latin typeface="游ゴシック Medium" panose="020B0500000000000000" pitchFamily="50" charset="-128"/>
              <a:ea typeface="游ゴシック Medium" panose="020B0500000000000000" pitchFamily="50" charset="-128"/>
            </a:endParaRPr>
          </a:p>
          <a:p>
            <a:r>
              <a:rPr lang="ja-JP" altLang="en-US" sz="3200" dirty="0" smtClean="0">
                <a:solidFill>
                  <a:srgbClr val="515151"/>
                </a:solidFill>
                <a:latin typeface="游ゴシック Medium" panose="020B0500000000000000" pitchFamily="50" charset="-128"/>
                <a:ea typeface="游ゴシック Medium" panose="020B0500000000000000" pitchFamily="50" charset="-128"/>
              </a:rPr>
              <a:t>うえで</a:t>
            </a:r>
            <a:r>
              <a:rPr lang="ja-JP" altLang="en-US" sz="3200" dirty="0">
                <a:solidFill>
                  <a:srgbClr val="515151"/>
                </a:solidFill>
                <a:latin typeface="游ゴシック Medium" panose="020B0500000000000000" pitchFamily="50" charset="-128"/>
                <a:ea typeface="游ゴシック Medium" panose="020B0500000000000000" pitchFamily="50" charset="-128"/>
              </a:rPr>
              <a:t>見て</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いる。と</a:t>
            </a:r>
            <a:r>
              <a:rPr lang="ja-JP" altLang="en-US" sz="3200" dirty="0">
                <a:solidFill>
                  <a:srgbClr val="515151"/>
                </a:solidFill>
                <a:latin typeface="游ゴシック Medium" panose="020B0500000000000000" pitchFamily="50" charset="-128"/>
                <a:ea typeface="游ゴシック Medium" panose="020B0500000000000000" pitchFamily="50" charset="-128"/>
              </a:rPr>
              <a:t>答えた人は</a:t>
            </a:r>
            <a:r>
              <a:rPr lang="ja-JP" altLang="en-US" sz="3200" dirty="0">
                <a:latin typeface="游ゴシック Medium" panose="020B0500000000000000" pitchFamily="50" charset="-128"/>
                <a:ea typeface="游ゴシック Medium" panose="020B0500000000000000" pitchFamily="50" charset="-128"/>
              </a:rPr>
              <a:t>、</a:t>
            </a:r>
            <a:r>
              <a:rPr lang="en-US" altLang="ja-JP" sz="3200" dirty="0">
                <a:solidFill>
                  <a:srgbClr val="FF0000"/>
                </a:solidFill>
                <a:latin typeface="游ゴシック Medium" panose="020B0500000000000000" pitchFamily="50" charset="-128"/>
                <a:ea typeface="游ゴシック Medium" panose="020B0500000000000000" pitchFamily="50" charset="-128"/>
              </a:rPr>
              <a:t>65</a:t>
            </a:r>
            <a:r>
              <a:rPr lang="ja-JP" altLang="en-US" sz="3200" dirty="0">
                <a:solidFill>
                  <a:srgbClr val="FF0000"/>
                </a:solidFill>
                <a:latin typeface="游ゴシック Medium" panose="020B0500000000000000" pitchFamily="50" charset="-128"/>
                <a:ea typeface="游ゴシック Medium" panose="020B0500000000000000" pitchFamily="50" charset="-128"/>
              </a:rPr>
              <a:t>％</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a:t>
            </a:r>
            <a:r>
              <a:rPr lang="en-US" altLang="ja-JP" sz="3200" dirty="0" smtClean="0">
                <a:solidFill>
                  <a:srgbClr val="515151"/>
                </a:solidFill>
                <a:latin typeface="游ゴシック Medium" panose="020B0500000000000000" pitchFamily="50" charset="-128"/>
                <a:ea typeface="游ゴシック Medium" panose="020B0500000000000000" pitchFamily="50" charset="-128"/>
              </a:rPr>
              <a:t>44/68</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人）</a:t>
            </a:r>
            <a:endParaRPr lang="en-US" altLang="ja-JP" sz="3200" dirty="0">
              <a:solidFill>
                <a:srgbClr val="515151"/>
              </a:solidFill>
              <a:latin typeface="游ゴシック Medium" panose="020B0500000000000000" pitchFamily="50" charset="-128"/>
              <a:ea typeface="游ゴシック Medium" panose="020B0500000000000000" pitchFamily="50" charset="-128"/>
            </a:endParaRPr>
          </a:p>
        </p:txBody>
      </p:sp>
      <p:graphicFrame>
        <p:nvGraphicFramePr>
          <p:cNvPr id="14" name="グラフ 13"/>
          <p:cNvGraphicFramePr>
            <a:graphicFrameLocks/>
          </p:cNvGraphicFramePr>
          <p:nvPr>
            <p:extLst>
              <p:ext uri="{D42A27DB-BD31-4B8C-83A1-F6EECF244321}">
                <p14:modId xmlns:p14="http://schemas.microsoft.com/office/powerpoint/2010/main" val="1874992998"/>
              </p:ext>
            </p:extLst>
          </p:nvPr>
        </p:nvGraphicFramePr>
        <p:xfrm>
          <a:off x="10911766" y="2940293"/>
          <a:ext cx="5537929" cy="53474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4223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371469" y="361782"/>
            <a:ext cx="7314071" cy="1385674"/>
          </a:xfrm>
        </p:spPr>
        <p:txBody>
          <a:bodyPr>
            <a:normAutofit/>
          </a:bodyPr>
          <a:lstStyle/>
          <a:p>
            <a:r>
              <a:rPr kumimoji="1" lang="ja-JP" altLang="en-US" b="1" u="sng" dirty="0" smtClean="0">
                <a:solidFill>
                  <a:srgbClr val="515151"/>
                </a:solidFill>
              </a:rPr>
              <a:t>予備調査：</a:t>
            </a:r>
            <a:r>
              <a:rPr lang="ja-JP" altLang="en-US" b="1" u="sng" dirty="0" smtClean="0">
                <a:solidFill>
                  <a:srgbClr val="515151"/>
                </a:solidFill>
              </a:rPr>
              <a:t>まとめ</a:t>
            </a:r>
            <a:endParaRPr kumimoji="1" lang="ja-JP" altLang="en-US" b="1" u="sng" dirty="0">
              <a:solidFill>
                <a:srgbClr val="515151"/>
              </a:solidFill>
            </a:endParaRPr>
          </a:p>
        </p:txBody>
      </p:sp>
      <p:sp>
        <p:nvSpPr>
          <p:cNvPr id="4" name="テキスト ボックス 3"/>
          <p:cNvSpPr txBox="1"/>
          <p:nvPr/>
        </p:nvSpPr>
        <p:spPr>
          <a:xfrm>
            <a:off x="768310" y="2341919"/>
            <a:ext cx="17715633" cy="1938992"/>
          </a:xfrm>
          <a:prstGeom prst="rect">
            <a:avLst/>
          </a:prstGeom>
          <a:noFill/>
        </p:spPr>
        <p:txBody>
          <a:bodyPr wrap="square" rtlCol="0">
            <a:spAutoFit/>
          </a:bodyPr>
          <a:lstStyle/>
          <a:p>
            <a:pPr defTabSz="1371395"/>
            <a:r>
              <a:rPr lang="ja-JP" altLang="en-US" sz="4800" dirty="0">
                <a:solidFill>
                  <a:srgbClr val="515151"/>
                </a:solidFill>
                <a:latin typeface="游ゴシック Medium" panose="020B0500000000000000" pitchFamily="50" charset="-128"/>
                <a:ea typeface="游ゴシック Medium" panose="020B0500000000000000" pitchFamily="50" charset="-128"/>
              </a:rPr>
              <a:t>タイアップ動画を、視聴している人は多く</a:t>
            </a:r>
            <a:r>
              <a:rPr lang="ja-JP" altLang="en-US" sz="4800" dirty="0" smtClean="0">
                <a:solidFill>
                  <a:srgbClr val="515151"/>
                </a:solidFill>
                <a:latin typeface="游ゴシック Medium" panose="020B0500000000000000" pitchFamily="50" charset="-128"/>
                <a:ea typeface="游ゴシック Medium" panose="020B0500000000000000" pitchFamily="50" charset="-128"/>
              </a:rPr>
              <a:t>見られる。</a:t>
            </a:r>
            <a:endParaRPr lang="en-US" altLang="ja-JP" sz="4800" dirty="0" smtClean="0">
              <a:solidFill>
                <a:srgbClr val="515151"/>
              </a:solidFill>
              <a:latin typeface="游ゴシック Medium" panose="020B0500000000000000" pitchFamily="50" charset="-128"/>
              <a:ea typeface="游ゴシック Medium" panose="020B0500000000000000" pitchFamily="50" charset="-128"/>
            </a:endParaRPr>
          </a:p>
          <a:p>
            <a:pPr defTabSz="1371395"/>
            <a:r>
              <a:rPr lang="ja-JP" altLang="en-US" sz="4800" dirty="0" smtClean="0">
                <a:solidFill>
                  <a:srgbClr val="515151"/>
                </a:solidFill>
                <a:latin typeface="游ゴシック Medium" panose="020B0500000000000000" pitchFamily="50" charset="-128"/>
                <a:ea typeface="游ゴシック Medium" panose="020B0500000000000000" pitchFamily="50" charset="-128"/>
              </a:rPr>
              <a:t>視聴者は、</a:t>
            </a:r>
            <a:r>
              <a:rPr lang="ja-JP" altLang="en-US" sz="4800"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タイアップ動画とわかって視聴して</a:t>
            </a:r>
            <a:r>
              <a:rPr lang="ja-JP" altLang="en-US" sz="4800" dirty="0" smtClean="0">
                <a:solidFill>
                  <a:srgbClr val="515151"/>
                </a:solidFill>
                <a:latin typeface="游ゴシック Medium" panose="020B0500000000000000" pitchFamily="50" charset="-128"/>
                <a:ea typeface="游ゴシック Medium" panose="020B0500000000000000" pitchFamily="50" charset="-128"/>
              </a:rPr>
              <a:t>いる人が多い。</a:t>
            </a:r>
            <a:endParaRPr lang="en-US" altLang="ja-JP" sz="4800" dirty="0" smtClean="0">
              <a:solidFill>
                <a:srgbClr val="515151"/>
              </a:solidFill>
              <a:latin typeface="游ゴシック Medium" panose="020B0500000000000000" pitchFamily="50" charset="-128"/>
              <a:ea typeface="游ゴシック Medium" panose="020B0500000000000000" pitchFamily="50" charset="-128"/>
            </a:endParaRPr>
          </a:p>
          <a:p>
            <a:pPr defTabSz="1371395"/>
            <a:endParaRPr lang="en-US" altLang="ja-JP" sz="2400" dirty="0">
              <a:solidFill>
                <a:srgbClr val="5F5F5F"/>
              </a:solidFill>
              <a:latin typeface="游ゴシック Medium" panose="020B0500000000000000" pitchFamily="50" charset="-128"/>
              <a:ea typeface="游ゴシック Medium" panose="020B0500000000000000" pitchFamily="50" charset="-128"/>
            </a:endParaRPr>
          </a:p>
        </p:txBody>
      </p:sp>
      <p:sp>
        <p:nvSpPr>
          <p:cNvPr id="3" name="スライド番号プレースホルダー 2"/>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21</a:t>
            </a:fld>
            <a:endParaRPr lang="ja-JP" altLang="en-US" sz="3200">
              <a:solidFill>
                <a:schemeClr val="tx1"/>
              </a:solidFill>
            </a:endParaRPr>
          </a:p>
        </p:txBody>
      </p:sp>
      <p:sp>
        <p:nvSpPr>
          <p:cNvPr id="5" name="テキスト ボックス 4"/>
          <p:cNvSpPr txBox="1"/>
          <p:nvPr/>
        </p:nvSpPr>
        <p:spPr>
          <a:xfrm>
            <a:off x="415507" y="5925131"/>
            <a:ext cx="18064183" cy="830997"/>
          </a:xfrm>
          <a:prstGeom prst="rect">
            <a:avLst/>
          </a:prstGeom>
          <a:noFill/>
        </p:spPr>
        <p:txBody>
          <a:bodyPr wrap="square" rtlCol="0">
            <a:spAutoFit/>
          </a:bodyPr>
          <a:lstStyle/>
          <a:p>
            <a:r>
              <a:rPr lang="ja-JP" altLang="en-US" sz="4800" dirty="0" smtClean="0">
                <a:latin typeface="游ゴシック Medium" panose="020B0500000000000000" pitchFamily="50" charset="-128"/>
                <a:ea typeface="游ゴシック Medium" panose="020B0500000000000000" pitchFamily="50" charset="-128"/>
              </a:rPr>
              <a:t>現状分析で生まれた疑問は予備調査からでは解決されなかった。</a:t>
            </a:r>
            <a:endParaRPr lang="en-US" altLang="ja-JP" sz="4800" dirty="0">
              <a:latin typeface="游ゴシック Medium" panose="020B0500000000000000" pitchFamily="50" charset="-128"/>
              <a:ea typeface="游ゴシック Medium" panose="020B0500000000000000" pitchFamily="50" charset="-128"/>
            </a:endParaRPr>
          </a:p>
        </p:txBody>
      </p:sp>
      <p:sp>
        <p:nvSpPr>
          <p:cNvPr id="6" name="下矢印 5"/>
          <p:cNvSpPr/>
          <p:nvPr/>
        </p:nvSpPr>
        <p:spPr>
          <a:xfrm>
            <a:off x="7685540" y="4185500"/>
            <a:ext cx="903345" cy="10035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371469" y="5321798"/>
            <a:ext cx="17519897" cy="1938992"/>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7911">
            <a:off x="-114933" y="7016225"/>
            <a:ext cx="2681036" cy="3302974"/>
          </a:xfrm>
          <a:prstGeom prst="rect">
            <a:avLst/>
          </a:prstGeom>
        </p:spPr>
      </p:pic>
      <p:sp>
        <p:nvSpPr>
          <p:cNvPr id="9" name="テキスト ボックス 8"/>
          <p:cNvSpPr txBox="1"/>
          <p:nvPr/>
        </p:nvSpPr>
        <p:spPr>
          <a:xfrm rot="841478">
            <a:off x="2258520" y="7650906"/>
            <a:ext cx="1162712" cy="1569660"/>
          </a:xfrm>
          <a:prstGeom prst="rect">
            <a:avLst/>
          </a:prstGeom>
          <a:noFill/>
        </p:spPr>
        <p:txBody>
          <a:bodyPr wrap="square" rtlCol="0">
            <a:spAutoFit/>
          </a:bodyPr>
          <a:lstStyle/>
          <a:p>
            <a:r>
              <a:rPr kumimoji="1" lang="ja-JP" altLang="en-US" sz="6600" b="1" dirty="0" smtClean="0">
                <a:solidFill>
                  <a:srgbClr val="92D050"/>
                </a:solidFill>
                <a:latin typeface="Arial Rounded MT Bold" panose="020F0704030504030204" pitchFamily="34" charset="0"/>
              </a:rPr>
              <a:t>？</a:t>
            </a:r>
            <a:r>
              <a:rPr kumimoji="1" lang="ja-JP" altLang="en-US" sz="9600" b="1" dirty="0" smtClean="0">
                <a:solidFill>
                  <a:srgbClr val="92D050"/>
                </a:solidFill>
                <a:latin typeface="Arial Rounded MT Bold" panose="020F0704030504030204" pitchFamily="34" charset="0"/>
              </a:rPr>
              <a:t>　</a:t>
            </a:r>
            <a:endParaRPr kumimoji="1" lang="ja-JP" altLang="en-US" sz="9600" b="1" dirty="0">
              <a:solidFill>
                <a:srgbClr val="92D050"/>
              </a:solidFill>
              <a:latin typeface="Arial Rounded MT Bold" panose="020F0704030504030204" pitchFamily="34" charset="0"/>
            </a:endParaRPr>
          </a:p>
        </p:txBody>
      </p:sp>
      <p:sp>
        <p:nvSpPr>
          <p:cNvPr id="10" name="テキスト ボックス 9"/>
          <p:cNvSpPr txBox="1"/>
          <p:nvPr/>
        </p:nvSpPr>
        <p:spPr>
          <a:xfrm rot="20862353">
            <a:off x="2479029" y="6861919"/>
            <a:ext cx="1162712" cy="1569660"/>
          </a:xfrm>
          <a:prstGeom prst="rect">
            <a:avLst/>
          </a:prstGeom>
          <a:noFill/>
        </p:spPr>
        <p:txBody>
          <a:bodyPr wrap="square" rtlCol="0">
            <a:spAutoFit/>
          </a:bodyPr>
          <a:lstStyle/>
          <a:p>
            <a:r>
              <a:rPr kumimoji="1" lang="ja-JP" altLang="en-US" sz="6600" b="1" dirty="0" smtClean="0">
                <a:solidFill>
                  <a:srgbClr val="92D050"/>
                </a:solidFill>
                <a:latin typeface="Arial Rounded MT Bold" panose="020F0704030504030204" pitchFamily="34" charset="0"/>
              </a:rPr>
              <a:t>？</a:t>
            </a:r>
            <a:r>
              <a:rPr kumimoji="1" lang="ja-JP" altLang="en-US" sz="9600" b="1" dirty="0" smtClean="0">
                <a:solidFill>
                  <a:srgbClr val="92D050"/>
                </a:solidFill>
                <a:latin typeface="Arial Rounded MT Bold" panose="020F0704030504030204" pitchFamily="34" charset="0"/>
              </a:rPr>
              <a:t>　</a:t>
            </a:r>
            <a:endParaRPr kumimoji="1" lang="ja-JP" altLang="en-US" sz="9600" b="1" dirty="0">
              <a:solidFill>
                <a:srgbClr val="92D050"/>
              </a:solidFill>
              <a:latin typeface="Arial Rounded MT Bold" panose="020F0704030504030204" pitchFamily="34" charset="0"/>
            </a:endParaRPr>
          </a:p>
        </p:txBody>
      </p:sp>
    </p:spTree>
    <p:extLst>
      <p:ext uri="{BB962C8B-B14F-4D97-AF65-F5344CB8AC3E}">
        <p14:creationId xmlns:p14="http://schemas.microsoft.com/office/powerpoint/2010/main" val="34543244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22</a:t>
            </a:fld>
            <a:endParaRPr lang="ja-JP" altLang="en-US" dirty="0">
              <a:solidFill>
                <a:schemeClr val="tx1"/>
              </a:solidFill>
            </a:endParaRPr>
          </a:p>
        </p:txBody>
      </p:sp>
      <p:sp>
        <p:nvSpPr>
          <p:cNvPr id="3" name="正方形/長方形 2"/>
          <p:cNvSpPr/>
          <p:nvPr/>
        </p:nvSpPr>
        <p:spPr>
          <a:xfrm>
            <a:off x="467360" y="3523351"/>
            <a:ext cx="17820640" cy="2215991"/>
          </a:xfrm>
          <a:prstGeom prst="rect">
            <a:avLst/>
          </a:prstGeom>
        </p:spPr>
        <p:txBody>
          <a:bodyPr wrap="square">
            <a:spAutoFit/>
          </a:bodyPr>
          <a:lstStyle/>
          <a:p>
            <a:r>
              <a:rPr lang="ja-JP" altLang="en-US" sz="6600" dirty="0" smtClean="0">
                <a:solidFill>
                  <a:srgbClr val="515151"/>
                </a:solidFill>
                <a:latin typeface="游ゴシック Medium" panose="020B0500000000000000" pitchFamily="50" charset="-128"/>
                <a:ea typeface="游ゴシック Medium" panose="020B0500000000000000" pitchFamily="50" charset="-128"/>
              </a:rPr>
              <a:t>タイアップ</a:t>
            </a:r>
            <a:r>
              <a:rPr lang="ja-JP" altLang="en-US" sz="6600" dirty="0">
                <a:solidFill>
                  <a:srgbClr val="515151"/>
                </a:solidFill>
                <a:latin typeface="游ゴシック Medium" panose="020B0500000000000000" pitchFamily="50" charset="-128"/>
                <a:ea typeface="游ゴシック Medium" panose="020B0500000000000000" pitchFamily="50" charset="-128"/>
              </a:rPr>
              <a:t>動画は</a:t>
            </a:r>
            <a:r>
              <a:rPr lang="ja-JP" altLang="en-US" sz="4400" dirty="0">
                <a:solidFill>
                  <a:srgbClr val="515151"/>
                </a:solidFill>
                <a:latin typeface="游ゴシック Medium" panose="020B0500000000000000" pitchFamily="50" charset="-128"/>
                <a:ea typeface="游ゴシック Medium" panose="020B0500000000000000" pitchFamily="50" charset="-128"/>
              </a:rPr>
              <a:t>、</a:t>
            </a:r>
            <a:endParaRPr lang="en-US" altLang="ja-JP" sz="4400" dirty="0">
              <a:solidFill>
                <a:srgbClr val="515151"/>
              </a:solidFill>
              <a:latin typeface="游ゴシック Medium" panose="020B0500000000000000" pitchFamily="50" charset="-128"/>
              <a:ea typeface="游ゴシック Medium" panose="020B0500000000000000" pitchFamily="50" charset="-128"/>
            </a:endParaRPr>
          </a:p>
          <a:p>
            <a:r>
              <a:rPr lang="ja-JP" altLang="en-US" sz="4400" dirty="0">
                <a:latin typeface="游ゴシック Medium" panose="020B0500000000000000" pitchFamily="50" charset="-128"/>
                <a:ea typeface="游ゴシック Medium" panose="020B0500000000000000" pitchFamily="50" charset="-128"/>
              </a:rPr>
              <a:t>　　</a:t>
            </a:r>
            <a:r>
              <a:rPr lang="ja-JP" altLang="en-US" sz="7200" dirty="0" smtClean="0">
                <a:solidFill>
                  <a:srgbClr val="515151"/>
                </a:solidFill>
                <a:latin typeface="游ゴシック Medium" panose="020B0500000000000000" pitchFamily="50" charset="-128"/>
                <a:ea typeface="游ゴシック Medium" panose="020B0500000000000000" pitchFamily="50" charset="-128"/>
              </a:rPr>
              <a:t>「</a:t>
            </a:r>
            <a:r>
              <a:rPr lang="ja-JP" altLang="en-US" sz="7200" b="1" dirty="0">
                <a:solidFill>
                  <a:srgbClr val="C00000"/>
                </a:solidFill>
                <a:latin typeface="游ゴシック Medium" panose="020B0500000000000000" pitchFamily="50" charset="-128"/>
                <a:ea typeface="游ゴシック Medium" panose="020B0500000000000000" pitchFamily="50" charset="-128"/>
              </a:rPr>
              <a:t>口</a:t>
            </a:r>
            <a:r>
              <a:rPr lang="ja-JP" altLang="en-US" sz="7200" b="1" dirty="0" smtClean="0">
                <a:solidFill>
                  <a:srgbClr val="C00000"/>
                </a:solidFill>
                <a:latin typeface="游ゴシック Medium" panose="020B0500000000000000" pitchFamily="50" charset="-128"/>
                <a:ea typeface="游ゴシック Medium" panose="020B0500000000000000" pitchFamily="50" charset="-128"/>
              </a:rPr>
              <a:t>コミ要素のある動画</a:t>
            </a:r>
            <a:r>
              <a:rPr lang="ja-JP" altLang="en-US" sz="7200" b="1" dirty="0">
                <a:solidFill>
                  <a:srgbClr val="C00000"/>
                </a:solidFill>
                <a:latin typeface="游ゴシック Medium" panose="020B0500000000000000" pitchFamily="50" charset="-128"/>
                <a:ea typeface="游ゴシック Medium" panose="020B0500000000000000" pitchFamily="50" charset="-128"/>
              </a:rPr>
              <a:t>広告</a:t>
            </a:r>
            <a:r>
              <a:rPr lang="ja-JP" altLang="en-US" sz="7200" b="1" dirty="0">
                <a:solidFill>
                  <a:srgbClr val="515151"/>
                </a:solidFill>
                <a:latin typeface="游ゴシック Medium" panose="020B0500000000000000" pitchFamily="50" charset="-128"/>
                <a:ea typeface="游ゴシック Medium" panose="020B0500000000000000" pitchFamily="50" charset="-128"/>
              </a:rPr>
              <a:t>」</a:t>
            </a:r>
            <a:r>
              <a:rPr lang="ja-JP" altLang="en-US" sz="7200" dirty="0">
                <a:solidFill>
                  <a:srgbClr val="515151"/>
                </a:solidFill>
                <a:latin typeface="游ゴシック Medium" panose="020B0500000000000000" pitchFamily="50" charset="-128"/>
                <a:ea typeface="游ゴシック Medium" panose="020B0500000000000000" pitchFamily="50" charset="-128"/>
              </a:rPr>
              <a:t>である。</a:t>
            </a:r>
            <a:endParaRPr lang="ja-JP" altLang="en-US" sz="6600" dirty="0">
              <a:solidFill>
                <a:srgbClr val="515151"/>
              </a:solidFill>
            </a:endParaRPr>
          </a:p>
        </p:txBody>
      </p:sp>
    </p:spTree>
    <p:extLst>
      <p:ext uri="{BB962C8B-B14F-4D97-AF65-F5344CB8AC3E}">
        <p14:creationId xmlns:p14="http://schemas.microsoft.com/office/powerpoint/2010/main" val="2287956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23</a:t>
            </a:fld>
            <a:endParaRPr lang="ja-JP" altLang="en-US" sz="3200" dirty="0">
              <a:solidFill>
                <a:schemeClr val="tx1"/>
              </a:solidFill>
            </a:endParaRPr>
          </a:p>
        </p:txBody>
      </p:sp>
      <p:sp>
        <p:nvSpPr>
          <p:cNvPr id="4" name="タイトル 3"/>
          <p:cNvSpPr>
            <a:spLocks noGrp="1"/>
          </p:cNvSpPr>
          <p:nvPr>
            <p:ph type="title" idx="4294967295"/>
          </p:nvPr>
        </p:nvSpPr>
        <p:spPr>
          <a:xfrm>
            <a:off x="560393" y="198279"/>
            <a:ext cx="6248398" cy="1260475"/>
          </a:xfrm>
        </p:spPr>
        <p:txBody>
          <a:bodyPr/>
          <a:lstStyle/>
          <a:p>
            <a:endParaRPr kumimoji="1" lang="ja-JP" altLang="en-US" b="1" u="sng" dirty="0"/>
          </a:p>
        </p:txBody>
      </p:sp>
      <p:sp>
        <p:nvSpPr>
          <p:cNvPr id="7" name="テキスト ボックス 6"/>
          <p:cNvSpPr txBox="1"/>
          <p:nvPr/>
        </p:nvSpPr>
        <p:spPr>
          <a:xfrm>
            <a:off x="4457414" y="4968562"/>
            <a:ext cx="7940174" cy="1938992"/>
          </a:xfrm>
          <a:prstGeom prst="rect">
            <a:avLst/>
          </a:prstGeom>
          <a:noFill/>
        </p:spPr>
        <p:txBody>
          <a:bodyPr wrap="square" rtlCol="0">
            <a:spAutoFit/>
          </a:bodyPr>
          <a:lstStyle/>
          <a:p>
            <a:r>
              <a:rPr kumimoji="1" lang="ja-JP" altLang="en-US" sz="4800" dirty="0" smtClean="0">
                <a:solidFill>
                  <a:srgbClr val="515151"/>
                </a:solidFill>
                <a:latin typeface="游ゴシック Medium" panose="020B0500000000000000" pitchFamily="50" charset="-128"/>
                <a:ea typeface="游ゴシック Medium" panose="020B0500000000000000" pitchFamily="50" charset="-128"/>
              </a:rPr>
              <a:t>主観的な自社の宣伝＝</a:t>
            </a:r>
            <a:r>
              <a:rPr kumimoji="1" lang="ja-JP" altLang="en-US" sz="6000" b="1" dirty="0" smtClean="0">
                <a:solidFill>
                  <a:srgbClr val="515151"/>
                </a:solidFill>
                <a:latin typeface="游ゴシック Medium" panose="020B0500000000000000" pitchFamily="50" charset="-128"/>
                <a:ea typeface="游ゴシック Medium" panose="020B0500000000000000" pitchFamily="50" charset="-128"/>
              </a:rPr>
              <a:t>広告</a:t>
            </a:r>
            <a:endParaRPr lang="en-US" altLang="ja-JP" sz="6000" b="1" dirty="0">
              <a:solidFill>
                <a:srgbClr val="515151"/>
              </a:solidFill>
              <a:latin typeface="游ゴシック Medium" panose="020B0500000000000000" pitchFamily="50" charset="-128"/>
              <a:ea typeface="游ゴシック Medium" panose="020B0500000000000000" pitchFamily="50" charset="-128"/>
            </a:endParaRPr>
          </a:p>
          <a:p>
            <a:r>
              <a:rPr lang="ja-JP" altLang="en-US" sz="4800" dirty="0" smtClean="0">
                <a:solidFill>
                  <a:srgbClr val="515151"/>
                </a:solidFill>
                <a:uFill>
                  <a:solidFill>
                    <a:srgbClr val="C96668"/>
                  </a:solidFill>
                </a:uFill>
                <a:latin typeface="游ゴシック Medium" panose="020B0500000000000000" pitchFamily="50" charset="-128"/>
                <a:ea typeface="游ゴシック Medium" panose="020B0500000000000000" pitchFamily="50" charset="-128"/>
              </a:rPr>
              <a:t>客観的な評価＝</a:t>
            </a:r>
            <a:r>
              <a:rPr lang="ja-JP" altLang="en-US" sz="6000" b="1" dirty="0" smtClean="0">
                <a:solidFill>
                  <a:srgbClr val="515151"/>
                </a:solidFill>
                <a:uFill>
                  <a:solidFill>
                    <a:srgbClr val="C96668"/>
                  </a:solidFill>
                </a:uFill>
                <a:latin typeface="游ゴシック Medium" panose="020B0500000000000000" pitchFamily="50" charset="-128"/>
                <a:ea typeface="游ゴシック Medium" panose="020B0500000000000000" pitchFamily="50" charset="-128"/>
              </a:rPr>
              <a:t>口コミ</a:t>
            </a:r>
            <a:endParaRPr kumimoji="1" lang="ja-JP" altLang="en-US" sz="6000" b="1" dirty="0">
              <a:solidFill>
                <a:srgbClr val="515151"/>
              </a:solidFill>
              <a:uFill>
                <a:solidFill>
                  <a:srgbClr val="C96668"/>
                </a:solidFill>
              </a:uFill>
              <a:latin typeface="游ゴシック Medium" panose="020B0500000000000000" pitchFamily="50" charset="-128"/>
              <a:ea typeface="游ゴシック Medium" panose="020B0500000000000000" pitchFamily="50" charset="-128"/>
            </a:endParaRPr>
          </a:p>
        </p:txBody>
      </p:sp>
      <p:sp>
        <p:nvSpPr>
          <p:cNvPr id="14" name="正方形/長方形 13"/>
          <p:cNvSpPr/>
          <p:nvPr/>
        </p:nvSpPr>
        <p:spPr>
          <a:xfrm>
            <a:off x="-98071" y="9649014"/>
            <a:ext cx="17877096" cy="461665"/>
          </a:xfrm>
          <a:prstGeom prst="rect">
            <a:avLst/>
          </a:prstGeom>
        </p:spPr>
        <p:txBody>
          <a:bodyPr wrap="square">
            <a:spAutoFit/>
          </a:bodyPr>
          <a:lstStyle/>
          <a:p>
            <a:r>
              <a:rPr lang="ja-JP" altLang="en-US" sz="2000" dirty="0" smtClean="0">
                <a:latin typeface="游ゴシック Medium" panose="020B0500000000000000" pitchFamily="50" charset="-128"/>
                <a:ea typeface="游ゴシック Medium" panose="020B0500000000000000" pitchFamily="50" charset="-128"/>
              </a:rPr>
              <a:t>「記事広告・タイアップ広告とは？」</a:t>
            </a:r>
            <a:r>
              <a:rPr lang="en-US" altLang="ja-JP" sz="2400" dirty="0" smtClean="0"/>
              <a:t>http://webmarke.jp/ad/what-tieup-ad/</a:t>
            </a:r>
            <a:endParaRPr lang="ja-JP" altLang="en-US" sz="2400" dirty="0"/>
          </a:p>
        </p:txBody>
      </p:sp>
      <p:sp>
        <p:nvSpPr>
          <p:cNvPr id="13" name="屈折矢印 12"/>
          <p:cNvSpPr/>
          <p:nvPr/>
        </p:nvSpPr>
        <p:spPr>
          <a:xfrm rot="5400000">
            <a:off x="2678976" y="4987229"/>
            <a:ext cx="1550590" cy="1288230"/>
          </a:xfrm>
          <a:prstGeom prst="bentUpArrow">
            <a:avLst>
              <a:gd name="adj1" fmla="val 25000"/>
              <a:gd name="adj2" fmla="val 25000"/>
              <a:gd name="adj3" fmla="val 39937"/>
            </a:avLst>
          </a:prstGeom>
          <a:solidFill>
            <a:srgbClr val="FFC000">
              <a:alpha val="80000"/>
            </a:srgb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1840763" y="2481611"/>
            <a:ext cx="15038274" cy="707886"/>
          </a:xfrm>
          <a:prstGeom prst="rect">
            <a:avLst/>
          </a:prstGeom>
        </p:spPr>
        <p:txBody>
          <a:bodyPr wrap="square">
            <a:spAutoFit/>
          </a:bodyPr>
          <a:lstStyle/>
          <a:p>
            <a:endParaRPr lang="ja-JP" altLang="en-US" sz="4000" dirty="0">
              <a:solidFill>
                <a:schemeClr val="tx2">
                  <a:lumMod val="75000"/>
                </a:schemeClr>
              </a:solidFill>
              <a:latin typeface="游ゴシック Medium" panose="020B0500000000000000" pitchFamily="50" charset="-128"/>
              <a:ea typeface="游ゴシック Medium" panose="020B0500000000000000" pitchFamily="50" charset="-128"/>
            </a:endParaRPr>
          </a:p>
        </p:txBody>
      </p:sp>
      <p:pic>
        <p:nvPicPr>
          <p:cNvPr id="16" name="Picture 5" descr="C:\Users\yodamasahiko\AppData\Local\Microsoft\Windows\Temporary Internet Files\Content.IE5\2RK3Y0AV\Girl-Blowing-Into-Palm-Silhouette[1].png"/>
          <p:cNvPicPr>
            <a:picLocks noChangeAspect="1" noChangeArrowheads="1"/>
          </p:cNvPicPr>
          <p:nvPr/>
        </p:nvPicPr>
        <p:blipFill>
          <a:blip r:embed="rId2"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5344033" y="6039300"/>
            <a:ext cx="2943967" cy="3484607"/>
          </a:xfrm>
          <a:prstGeom prst="rect">
            <a:avLst/>
          </a:prstGeom>
          <a:noFill/>
          <a:extLst>
            <a:ext uri="{909E8E84-426E-40DD-AFC4-6F175D3DCCD1}">
              <a14:hiddenFill xmlns:a14="http://schemas.microsoft.com/office/drawing/2010/main">
                <a:solidFill>
                  <a:srgbClr val="FFFFFF"/>
                </a:solidFill>
              </a14:hiddenFill>
            </a:ext>
          </a:extLst>
        </p:spPr>
      </p:pic>
      <p:sp>
        <p:nvSpPr>
          <p:cNvPr id="17" name="ハート 16"/>
          <p:cNvSpPr/>
          <p:nvPr/>
        </p:nvSpPr>
        <p:spPr>
          <a:xfrm rot="20309984">
            <a:off x="14297362" y="5586843"/>
            <a:ext cx="1577155" cy="1500453"/>
          </a:xfrm>
          <a:prstGeom prst="hear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12" name="テキスト ボックス 11"/>
          <p:cNvSpPr txBox="1"/>
          <p:nvPr/>
        </p:nvSpPr>
        <p:spPr>
          <a:xfrm>
            <a:off x="1392017" y="7430064"/>
            <a:ext cx="14281371" cy="1107996"/>
          </a:xfrm>
          <a:prstGeom prst="rect">
            <a:avLst/>
          </a:prstGeom>
          <a:noFill/>
        </p:spPr>
        <p:txBody>
          <a:bodyPr wrap="square" rtlCol="0">
            <a:spAutoFit/>
          </a:bodyPr>
          <a:lstStyle/>
          <a:p>
            <a:r>
              <a:rPr lang="ja-JP" altLang="en-US" sz="6600" b="1" u="sng" dirty="0">
                <a:solidFill>
                  <a:srgbClr val="C00000"/>
                </a:solidFill>
                <a:latin typeface="游ゴシック Medium" panose="020B0500000000000000" pitchFamily="50" charset="-128"/>
                <a:ea typeface="游ゴシック Medium" panose="020B0500000000000000" pitchFamily="50" charset="-128"/>
              </a:rPr>
              <a:t>多くの</a:t>
            </a:r>
            <a:r>
              <a:rPr lang="ja-JP" altLang="en-US" sz="6600" b="1" u="sng" dirty="0" smtClean="0">
                <a:solidFill>
                  <a:srgbClr val="C00000"/>
                </a:solidFill>
                <a:latin typeface="游ゴシック Medium" panose="020B0500000000000000" pitchFamily="50" charset="-128"/>
                <a:ea typeface="游ゴシック Medium" panose="020B0500000000000000" pitchFamily="50" charset="-128"/>
              </a:rPr>
              <a:t>人は</a:t>
            </a:r>
            <a:r>
              <a:rPr lang="ja-JP" altLang="en-US" sz="6600" b="1" u="sng" dirty="0">
                <a:solidFill>
                  <a:srgbClr val="C00000"/>
                </a:solidFill>
                <a:latin typeface="游ゴシック Medium" panose="020B0500000000000000" pitchFamily="50" charset="-128"/>
                <a:ea typeface="游ゴシック Medium" panose="020B0500000000000000" pitchFamily="50" charset="-128"/>
              </a:rPr>
              <a:t>広告</a:t>
            </a:r>
            <a:r>
              <a:rPr lang="ja-JP" altLang="en-US" sz="6600" b="1" u="sng" dirty="0" smtClean="0">
                <a:solidFill>
                  <a:srgbClr val="C00000"/>
                </a:solidFill>
                <a:latin typeface="游ゴシック Medium" panose="020B0500000000000000" pitchFamily="50" charset="-128"/>
                <a:ea typeface="游ゴシック Medium" panose="020B0500000000000000" pitchFamily="50" charset="-128"/>
              </a:rPr>
              <a:t>より口コミ</a:t>
            </a:r>
            <a:r>
              <a:rPr lang="ja-JP" altLang="en-US" sz="6600" b="1" u="sng" dirty="0">
                <a:solidFill>
                  <a:srgbClr val="C00000"/>
                </a:solidFill>
                <a:latin typeface="游ゴシック Medium" panose="020B0500000000000000" pitchFamily="50" charset="-128"/>
                <a:ea typeface="游ゴシック Medium" panose="020B0500000000000000" pitchFamily="50" charset="-128"/>
              </a:rPr>
              <a:t>を</a:t>
            </a:r>
            <a:r>
              <a:rPr lang="ja-JP" altLang="en-US" sz="6600" b="1" u="sng" dirty="0" smtClean="0">
                <a:solidFill>
                  <a:srgbClr val="C00000"/>
                </a:solidFill>
                <a:latin typeface="游ゴシック Medium" panose="020B0500000000000000" pitchFamily="50" charset="-128"/>
                <a:ea typeface="游ゴシック Medium" panose="020B0500000000000000" pitchFamily="50" charset="-128"/>
              </a:rPr>
              <a:t>好む。</a:t>
            </a:r>
            <a:endParaRPr lang="ja-JP" altLang="en-US" sz="6600" b="1" u="sng" dirty="0">
              <a:solidFill>
                <a:srgbClr val="C00000"/>
              </a:solidFill>
              <a:uFill>
                <a:solidFill>
                  <a:srgbClr val="FF9999"/>
                </a:solidFill>
              </a:uFill>
              <a:latin typeface="游ゴシック Medium" panose="020B0500000000000000" pitchFamily="50" charset="-128"/>
              <a:ea typeface="游ゴシック Medium" panose="020B0500000000000000" pitchFamily="50" charset="-128"/>
            </a:endParaRPr>
          </a:p>
        </p:txBody>
      </p:sp>
      <p:sp>
        <p:nvSpPr>
          <p:cNvPr id="15" name="正方形/長方形 14"/>
          <p:cNvSpPr/>
          <p:nvPr/>
        </p:nvSpPr>
        <p:spPr>
          <a:xfrm>
            <a:off x="979174" y="2148026"/>
            <a:ext cx="15115433" cy="2408102"/>
          </a:xfrm>
          <a:prstGeom prst="rect">
            <a:avLst/>
          </a:prstGeom>
          <a:noFill/>
          <a:ln w="38100">
            <a:solidFill>
              <a:schemeClr val="tx1">
                <a:lumMod val="50000"/>
                <a:alpha val="41961"/>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1392017" y="2433363"/>
            <a:ext cx="13025498" cy="1754326"/>
          </a:xfrm>
          <a:prstGeom prst="rect">
            <a:avLst/>
          </a:prstGeom>
        </p:spPr>
        <p:txBody>
          <a:bodyPr wrap="square">
            <a:spAutoFit/>
          </a:bodyPr>
          <a:lstStyle/>
          <a:p>
            <a:pPr algn="just"/>
            <a:r>
              <a:rPr lang="ja-JP" altLang="en-US" sz="5400" dirty="0">
                <a:solidFill>
                  <a:srgbClr val="515151"/>
                </a:solidFill>
                <a:latin typeface="游ゴシック Medium" panose="020B0500000000000000" pitchFamily="50" charset="-128"/>
                <a:ea typeface="游ゴシック Medium" panose="020B0500000000000000" pitchFamily="50" charset="-128"/>
              </a:rPr>
              <a:t>多くの人は、</a:t>
            </a:r>
            <a:r>
              <a:rPr lang="ja-JP" altLang="en-US" sz="54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主観的な自社の宣伝よりも</a:t>
            </a:r>
            <a:r>
              <a:rPr lang="ja-JP" altLang="en-US" sz="5400" dirty="0">
                <a:solidFill>
                  <a:srgbClr val="515151"/>
                </a:solidFill>
                <a:latin typeface="游ゴシック Medium" panose="020B0500000000000000" pitchFamily="50" charset="-128"/>
                <a:ea typeface="游ゴシック Medium" panose="020B0500000000000000" pitchFamily="50" charset="-128"/>
              </a:rPr>
              <a:t>、</a:t>
            </a:r>
            <a:endParaRPr lang="en-US" altLang="ja-JP" sz="5400" dirty="0">
              <a:solidFill>
                <a:srgbClr val="515151"/>
              </a:solidFill>
              <a:latin typeface="游ゴシック Medium" panose="020B0500000000000000" pitchFamily="50" charset="-128"/>
              <a:ea typeface="游ゴシック Medium" panose="020B0500000000000000" pitchFamily="50" charset="-128"/>
            </a:endParaRPr>
          </a:p>
          <a:p>
            <a:pPr algn="just"/>
            <a:r>
              <a:rPr lang="ja-JP" altLang="en-US" sz="5400" dirty="0">
                <a:solidFill>
                  <a:srgbClr val="515151"/>
                </a:solidFill>
                <a:latin typeface="游ゴシック Medium" panose="020B0500000000000000" pitchFamily="50" charset="-128"/>
                <a:ea typeface="游ゴシック Medium" panose="020B0500000000000000" pitchFamily="50" charset="-128"/>
              </a:rPr>
              <a:t>誰かからの</a:t>
            </a:r>
            <a:r>
              <a:rPr lang="ja-JP" altLang="en-US" sz="54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客観的な評価</a:t>
            </a:r>
            <a:r>
              <a:rPr lang="ja-JP" altLang="en-US" sz="5400" dirty="0">
                <a:solidFill>
                  <a:srgbClr val="515151"/>
                </a:solidFill>
                <a:latin typeface="游ゴシック Medium" panose="020B0500000000000000" pitchFamily="50" charset="-128"/>
                <a:ea typeface="游ゴシック Medium" panose="020B0500000000000000" pitchFamily="50" charset="-128"/>
              </a:rPr>
              <a:t>を</a:t>
            </a:r>
            <a:r>
              <a:rPr lang="ja-JP" altLang="en-US" sz="5400" dirty="0" smtClean="0">
                <a:solidFill>
                  <a:srgbClr val="515151"/>
                </a:solidFill>
                <a:latin typeface="游ゴシック Medium" panose="020B0500000000000000" pitchFamily="50" charset="-128"/>
                <a:ea typeface="游ゴシック Medium" panose="020B0500000000000000" pitchFamily="50" charset="-128"/>
              </a:rPr>
              <a:t>好む。</a:t>
            </a:r>
            <a:endParaRPr lang="ja-JP" altLang="en-US" sz="5400" dirty="0">
              <a:solidFill>
                <a:srgbClr val="515151"/>
              </a:solidFill>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3108374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rgbClr val="515151"/>
                </a:solidFill>
              </a:rPr>
              <a:pPr defTabSz="1371417"/>
              <a:t>24</a:t>
            </a:fld>
            <a:endParaRPr lang="ja-JP" altLang="en-US" sz="3200">
              <a:solidFill>
                <a:srgbClr val="515151"/>
              </a:solidFill>
            </a:endParaRPr>
          </a:p>
        </p:txBody>
      </p:sp>
      <p:sp>
        <p:nvSpPr>
          <p:cNvPr id="10" name="タイトル 9"/>
          <p:cNvSpPr>
            <a:spLocks noGrp="1"/>
          </p:cNvSpPr>
          <p:nvPr>
            <p:ph type="title" idx="4294967295"/>
          </p:nvPr>
        </p:nvSpPr>
        <p:spPr>
          <a:xfrm>
            <a:off x="400050" y="510268"/>
            <a:ext cx="6272213" cy="1212850"/>
          </a:xfrm>
        </p:spPr>
        <p:txBody>
          <a:bodyPr/>
          <a:lstStyle/>
          <a:p>
            <a:r>
              <a:rPr lang="ja-JP" altLang="en-US" b="1" u="sng" dirty="0">
                <a:solidFill>
                  <a:srgbClr val="515151"/>
                </a:solidFill>
              </a:rPr>
              <a:t>口</a:t>
            </a:r>
            <a:r>
              <a:rPr lang="ja-JP" altLang="en-US" b="1" u="sng" dirty="0" smtClean="0">
                <a:solidFill>
                  <a:srgbClr val="515151"/>
                </a:solidFill>
              </a:rPr>
              <a:t>コミの信憑性</a:t>
            </a:r>
            <a:endParaRPr kumimoji="1" lang="ja-JP" altLang="en-US" b="1" u="sng" dirty="0">
              <a:solidFill>
                <a:srgbClr val="515151"/>
              </a:solidFill>
            </a:endParaRPr>
          </a:p>
        </p:txBody>
      </p:sp>
      <p:graphicFrame>
        <p:nvGraphicFramePr>
          <p:cNvPr id="3" name="グラフ 2"/>
          <p:cNvGraphicFramePr>
            <a:graphicFrameLocks/>
          </p:cNvGraphicFramePr>
          <p:nvPr>
            <p:extLst>
              <p:ext uri="{D42A27DB-BD31-4B8C-83A1-F6EECF244321}">
                <p14:modId xmlns:p14="http://schemas.microsoft.com/office/powerpoint/2010/main" val="3338748813"/>
              </p:ext>
            </p:extLst>
          </p:nvPr>
        </p:nvGraphicFramePr>
        <p:xfrm>
          <a:off x="2100452" y="1353314"/>
          <a:ext cx="14935988" cy="6927715"/>
        </p:xfrm>
        <a:graphic>
          <a:graphicData uri="http://schemas.openxmlformats.org/drawingml/2006/chart">
            <c:chart xmlns:c="http://schemas.openxmlformats.org/drawingml/2006/chart" xmlns:r="http://schemas.openxmlformats.org/officeDocument/2006/relationships" r:id="rId2"/>
          </a:graphicData>
        </a:graphic>
      </p:graphicFrame>
      <p:sp>
        <p:nvSpPr>
          <p:cNvPr id="4" name="テキスト ボックス 3"/>
          <p:cNvSpPr txBox="1"/>
          <p:nvPr/>
        </p:nvSpPr>
        <p:spPr>
          <a:xfrm>
            <a:off x="2995629" y="5881883"/>
            <a:ext cx="1284326" cy="523220"/>
          </a:xfrm>
          <a:prstGeom prst="rect">
            <a:avLst/>
          </a:prstGeom>
          <a:noFill/>
        </p:spPr>
        <p:txBody>
          <a:bodyPr wrap="none" rtlCol="0">
            <a:spAutoFit/>
          </a:bodyPr>
          <a:lstStyle/>
          <a:p>
            <a:r>
              <a:rPr lang="en-US" altLang="ja-JP" sz="2800" dirty="0" smtClean="0"/>
              <a:t>n=2107</a:t>
            </a:r>
            <a:endParaRPr lang="en-US" altLang="ja-JP" sz="2000" dirty="0" smtClean="0"/>
          </a:p>
        </p:txBody>
      </p:sp>
      <p:sp>
        <p:nvSpPr>
          <p:cNvPr id="5" name="テキスト ボックス 4"/>
          <p:cNvSpPr txBox="1"/>
          <p:nvPr/>
        </p:nvSpPr>
        <p:spPr>
          <a:xfrm>
            <a:off x="2995629" y="4688124"/>
            <a:ext cx="1284326" cy="523220"/>
          </a:xfrm>
          <a:prstGeom prst="rect">
            <a:avLst/>
          </a:prstGeom>
          <a:noFill/>
        </p:spPr>
        <p:txBody>
          <a:bodyPr wrap="none" rtlCol="0">
            <a:spAutoFit/>
          </a:bodyPr>
          <a:lstStyle/>
          <a:p>
            <a:r>
              <a:rPr lang="en-US" altLang="ja-JP" sz="2800" dirty="0" smtClean="0"/>
              <a:t>n=1039</a:t>
            </a:r>
          </a:p>
        </p:txBody>
      </p:sp>
      <p:sp>
        <p:nvSpPr>
          <p:cNvPr id="6" name="テキスト ボックス 5"/>
          <p:cNvSpPr txBox="1"/>
          <p:nvPr/>
        </p:nvSpPr>
        <p:spPr>
          <a:xfrm>
            <a:off x="2995629" y="3454435"/>
            <a:ext cx="1750731" cy="523220"/>
          </a:xfrm>
          <a:prstGeom prst="rect">
            <a:avLst/>
          </a:prstGeom>
          <a:noFill/>
        </p:spPr>
        <p:txBody>
          <a:bodyPr wrap="square" rtlCol="0">
            <a:spAutoFit/>
          </a:bodyPr>
          <a:lstStyle/>
          <a:p>
            <a:r>
              <a:rPr lang="en-US" altLang="ja-JP" sz="2800" dirty="0" smtClean="0"/>
              <a:t>n=1068</a:t>
            </a:r>
          </a:p>
        </p:txBody>
      </p:sp>
      <p:sp>
        <p:nvSpPr>
          <p:cNvPr id="7" name="正方形/長方形 6"/>
          <p:cNvSpPr/>
          <p:nvPr/>
        </p:nvSpPr>
        <p:spPr>
          <a:xfrm>
            <a:off x="0" y="9688183"/>
            <a:ext cx="15878834" cy="461665"/>
          </a:xfrm>
          <a:prstGeom prst="rect">
            <a:avLst/>
          </a:prstGeom>
        </p:spPr>
        <p:txBody>
          <a:bodyPr wrap="none">
            <a:spAutoFit/>
          </a:bodyPr>
          <a:lstStyle/>
          <a:p>
            <a:r>
              <a:rPr lang="en-US" altLang="ja-JP" sz="2400" dirty="0" smtClean="0"/>
              <a:t>NTT</a:t>
            </a:r>
            <a:r>
              <a:rPr lang="ja-JP" altLang="en-US" sz="2400" dirty="0" smtClean="0"/>
              <a:t>コム　リサーチ　「購買行動における口コミの影響」に関する調査」</a:t>
            </a:r>
            <a:r>
              <a:rPr lang="en-US" altLang="ja-JP" sz="2400" dirty="0" smtClean="0"/>
              <a:t>https</a:t>
            </a:r>
            <a:r>
              <a:rPr lang="en-US" altLang="ja-JP" sz="2400" dirty="0"/>
              <a:t>://research.nttcoms.com/database/data/001436/</a:t>
            </a:r>
            <a:endParaRPr lang="ja-JP" altLang="en-US" sz="2400" dirty="0"/>
          </a:p>
        </p:txBody>
      </p:sp>
      <p:sp>
        <p:nvSpPr>
          <p:cNvPr id="9" name="正方形/長方形 8"/>
          <p:cNvSpPr/>
          <p:nvPr/>
        </p:nvSpPr>
        <p:spPr>
          <a:xfrm>
            <a:off x="4454126" y="2850131"/>
            <a:ext cx="9261873" cy="346492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3444325" y="8331085"/>
            <a:ext cx="12303879" cy="769441"/>
          </a:xfrm>
          <a:prstGeom prst="rect">
            <a:avLst/>
          </a:prstGeom>
          <a:noFill/>
        </p:spPr>
        <p:txBody>
          <a:bodyPr wrap="square" rtlCol="0">
            <a:spAutoFit/>
          </a:bodyPr>
          <a:lstStyle/>
          <a:p>
            <a:r>
              <a:rPr kumimoji="1" lang="ja-JP" altLang="en-US" sz="4400" b="1"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全体で約</a:t>
            </a:r>
            <a:r>
              <a:rPr kumimoji="1" lang="en-US" altLang="ja-JP" sz="4400" b="1"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7</a:t>
            </a:r>
            <a:r>
              <a:rPr kumimoji="1" lang="ja-JP" altLang="en-US" sz="4400" b="1"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割の人たちが口コミを信頼している。</a:t>
            </a:r>
            <a:endParaRPr kumimoji="1" lang="ja-JP" altLang="en-US" sz="4400" b="1"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9844018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雲形吹き出し 29"/>
          <p:cNvSpPr/>
          <p:nvPr/>
        </p:nvSpPr>
        <p:spPr>
          <a:xfrm rot="174098">
            <a:off x="9400499" y="1544921"/>
            <a:ext cx="9126386" cy="5511996"/>
          </a:xfrm>
          <a:prstGeom prst="cloudCallout">
            <a:avLst>
              <a:gd name="adj1" fmla="val -71398"/>
              <a:gd name="adj2" fmla="val 64541"/>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sz="4049"/>
          </a:p>
        </p:txBody>
      </p:sp>
      <p:sp>
        <p:nvSpPr>
          <p:cNvPr id="2" name="タイトル 1"/>
          <p:cNvSpPr>
            <a:spLocks noGrp="1"/>
          </p:cNvSpPr>
          <p:nvPr>
            <p:ph type="title" idx="4294967295"/>
          </p:nvPr>
        </p:nvSpPr>
        <p:spPr>
          <a:xfrm>
            <a:off x="435427" y="663927"/>
            <a:ext cx="9751429" cy="2052637"/>
          </a:xfrm>
        </p:spPr>
        <p:txBody>
          <a:bodyPr>
            <a:normAutofit fontScale="90000"/>
          </a:bodyPr>
          <a:lstStyle/>
          <a:p>
            <a:r>
              <a:rPr lang="en-US" altLang="ja-JP" dirty="0" smtClean="0"/>
              <a:t/>
            </a:r>
            <a:br>
              <a:rPr lang="en-US" altLang="ja-JP" dirty="0" smtClean="0"/>
            </a:br>
            <a:r>
              <a:rPr lang="ja-JP" altLang="en-US" sz="8000" b="1" u="sng" dirty="0" smtClean="0">
                <a:solidFill>
                  <a:schemeClr val="tx1"/>
                </a:solidFill>
              </a:rPr>
              <a:t>動画コンテンツのメリット</a:t>
            </a:r>
            <a:r>
              <a:rPr lang="en-US" altLang="ja-JP" sz="8000" b="1" u="sng" dirty="0" smtClean="0">
                <a:solidFill>
                  <a:schemeClr val="tx1"/>
                </a:solidFill>
              </a:rPr>
              <a:t/>
            </a:r>
            <a:br>
              <a:rPr lang="en-US" altLang="ja-JP" sz="8000" b="1" u="sng" dirty="0" smtClean="0">
                <a:solidFill>
                  <a:schemeClr val="tx1"/>
                </a:solidFill>
              </a:rPr>
            </a:br>
            <a:endParaRPr kumimoji="1" lang="ja-JP" altLang="en-US" sz="8000" b="1" u="sng" dirty="0">
              <a:solidFill>
                <a:schemeClr val="tx1"/>
              </a:solidFill>
            </a:endParaRPr>
          </a:p>
        </p:txBody>
      </p:sp>
      <p:pic>
        <p:nvPicPr>
          <p:cNvPr id="4" name="図 3"/>
          <p:cNvPicPr>
            <a:picLocks noChangeAspect="1"/>
          </p:cNvPicPr>
          <p:nvPr/>
        </p:nvPicPr>
        <p:blipFill rotWithShape="1">
          <a:blip r:embed="rId2" cstate="email">
            <a:duotone>
              <a:prstClr val="black"/>
              <a:srgbClr val="92D050">
                <a:tint val="45000"/>
                <a:satMod val="400000"/>
              </a:srgbClr>
            </a:duotone>
            <a:extLst>
              <a:ext uri="{28A0092B-C50C-407E-A947-70E740481C1C}">
                <a14:useLocalDpi xmlns:a14="http://schemas.microsoft.com/office/drawing/2010/main"/>
              </a:ext>
            </a:extLst>
          </a:blip>
          <a:srcRect/>
          <a:stretch/>
        </p:blipFill>
        <p:spPr>
          <a:xfrm>
            <a:off x="-881594" y="2248283"/>
            <a:ext cx="11068450" cy="6874823"/>
          </a:xfrm>
          <a:prstGeom prst="rect">
            <a:avLst/>
          </a:prstGeom>
        </p:spPr>
      </p:pic>
      <p:sp>
        <p:nvSpPr>
          <p:cNvPr id="20" name="テキスト ボックス 19"/>
          <p:cNvSpPr txBox="1"/>
          <p:nvPr/>
        </p:nvSpPr>
        <p:spPr>
          <a:xfrm>
            <a:off x="10186856" y="2604970"/>
            <a:ext cx="9072411" cy="4298855"/>
          </a:xfrm>
          <a:prstGeom prst="rect">
            <a:avLst/>
          </a:prstGeom>
          <a:noFill/>
        </p:spPr>
        <p:txBody>
          <a:bodyPr wrap="square" rtlCol="0">
            <a:spAutoFit/>
          </a:bodyPr>
          <a:lstStyle/>
          <a:p>
            <a:r>
              <a:rPr lang="ja-JP" altLang="en-US" sz="4800" dirty="0">
                <a:latin typeface="游ゴシック Medium" panose="020B0500000000000000" pitchFamily="50" charset="-128"/>
                <a:ea typeface="游ゴシック Medium" panose="020B0500000000000000" pitchFamily="50" charset="-128"/>
              </a:rPr>
              <a:t>動画は記事コンテンツの</a:t>
            </a:r>
            <a:endParaRPr lang="en-US" altLang="ja-JP" sz="4800" dirty="0">
              <a:latin typeface="游ゴシック Medium" panose="020B0500000000000000" pitchFamily="50" charset="-128"/>
              <a:ea typeface="游ゴシック Medium" panose="020B0500000000000000" pitchFamily="50" charset="-128"/>
            </a:endParaRPr>
          </a:p>
          <a:p>
            <a:r>
              <a:rPr lang="ja-JP" altLang="en-US" sz="7200" b="1" u="sng" dirty="0">
                <a:solidFill>
                  <a:srgbClr val="CB2323"/>
                </a:solidFill>
                <a:latin typeface="游ゴシック Medium" panose="020B0500000000000000" pitchFamily="50" charset="-128"/>
                <a:ea typeface="游ゴシック Medium" panose="020B0500000000000000" pitchFamily="50" charset="-128"/>
              </a:rPr>
              <a:t>２倍</a:t>
            </a:r>
            <a:r>
              <a:rPr lang="ja-JP" altLang="en-US" sz="4800" dirty="0">
                <a:latin typeface="游ゴシック Medium" panose="020B0500000000000000" pitchFamily="50" charset="-128"/>
                <a:ea typeface="游ゴシック Medium" panose="020B0500000000000000" pitchFamily="50" charset="-128"/>
              </a:rPr>
              <a:t>記憶に</a:t>
            </a:r>
            <a:r>
              <a:rPr lang="ja-JP" altLang="en-US" sz="4800" dirty="0" smtClean="0">
                <a:latin typeface="游ゴシック Medium" panose="020B0500000000000000" pitchFamily="50" charset="-128"/>
                <a:ea typeface="游ゴシック Medium" panose="020B0500000000000000" pitchFamily="50" charset="-128"/>
              </a:rPr>
              <a:t>留まりやすい。</a:t>
            </a:r>
            <a:endParaRPr lang="en-US" altLang="ja-JP" sz="4800" dirty="0">
              <a:latin typeface="游ゴシック Medium" panose="020B0500000000000000" pitchFamily="50" charset="-128"/>
              <a:ea typeface="游ゴシック Medium" panose="020B0500000000000000" pitchFamily="50" charset="-128"/>
            </a:endParaRPr>
          </a:p>
          <a:p>
            <a:r>
              <a:rPr lang="ja-JP" altLang="en-US" sz="4800" dirty="0" smtClean="0">
                <a:latin typeface="游ゴシック Medium" panose="020B0500000000000000" pitchFamily="50" charset="-128"/>
                <a:ea typeface="游ゴシック Medium" panose="020B0500000000000000" pitchFamily="50" charset="-128"/>
                <a:cs typeface="Aharoni" panose="02010803020104030203" pitchFamily="2" charset="-79"/>
              </a:rPr>
              <a:t>商品</a:t>
            </a:r>
            <a:r>
              <a:rPr lang="ja-JP" altLang="en-US" sz="4800" dirty="0">
                <a:latin typeface="游ゴシック Medium" panose="020B0500000000000000" pitchFamily="50" charset="-128"/>
                <a:ea typeface="游ゴシック Medium" panose="020B0500000000000000" pitchFamily="50" charset="-128"/>
                <a:cs typeface="Aharoni" panose="02010803020104030203" pitchFamily="2" charset="-79"/>
              </a:rPr>
              <a:t>の使用感などの</a:t>
            </a:r>
            <a:r>
              <a:rPr lang="ja-JP" altLang="en-US" sz="4800" dirty="0" smtClean="0">
                <a:latin typeface="游ゴシック Medium" panose="020B0500000000000000" pitchFamily="50" charset="-128"/>
                <a:ea typeface="游ゴシック Medium" panose="020B0500000000000000" pitchFamily="50" charset="-128"/>
                <a:cs typeface="Aharoni" panose="02010803020104030203" pitchFamily="2" charset="-79"/>
              </a:rPr>
              <a:t>イメージ</a:t>
            </a:r>
            <a:endParaRPr lang="en-US" altLang="ja-JP" sz="4800" dirty="0" smtClean="0">
              <a:latin typeface="游ゴシック Medium" panose="020B0500000000000000" pitchFamily="50" charset="-128"/>
              <a:ea typeface="游ゴシック Medium" panose="020B0500000000000000" pitchFamily="50" charset="-128"/>
              <a:cs typeface="Aharoni" panose="02010803020104030203" pitchFamily="2" charset="-79"/>
            </a:endParaRPr>
          </a:p>
          <a:p>
            <a:pPr lvl="0" algn="ctr"/>
            <a:r>
              <a:rPr lang="ja-JP" altLang="en-US" sz="4800" dirty="0" smtClean="0">
                <a:latin typeface="游ゴシック Medium" panose="020B0500000000000000" pitchFamily="50" charset="-128"/>
                <a:ea typeface="游ゴシック Medium" panose="020B0500000000000000" pitchFamily="50" charset="-128"/>
                <a:cs typeface="Aharoni" panose="02010803020104030203" pitchFamily="2" charset="-79"/>
              </a:rPr>
              <a:t>が</a:t>
            </a:r>
            <a:r>
              <a:rPr lang="ja-JP" altLang="en-US" sz="4800" dirty="0">
                <a:latin typeface="游ゴシック Medium" panose="020B0500000000000000" pitchFamily="50" charset="-128"/>
                <a:ea typeface="游ゴシック Medium" panose="020B0500000000000000" pitchFamily="50" charset="-128"/>
                <a:cs typeface="Aharoni" panose="02010803020104030203" pitchFamily="2" charset="-79"/>
              </a:rPr>
              <a:t>伝わりやすい。</a:t>
            </a:r>
            <a:endParaRPr lang="en-US" altLang="ja-JP" sz="4800" dirty="0">
              <a:latin typeface="游ゴシック Medium" panose="020B0500000000000000" pitchFamily="50" charset="-128"/>
              <a:ea typeface="游ゴシック Medium" panose="020B0500000000000000" pitchFamily="50" charset="-128"/>
              <a:cs typeface="Aharoni" panose="02010803020104030203" pitchFamily="2" charset="-79"/>
            </a:endParaRPr>
          </a:p>
          <a:p>
            <a:endParaRPr lang="en-US" altLang="ja-JP" sz="4800" dirty="0" smtClean="0">
              <a:solidFill>
                <a:schemeClr val="tx1">
                  <a:lumMod val="75000"/>
                </a:schemeClr>
              </a:solidFill>
              <a:latin typeface="游ゴシック Medium" panose="020B0500000000000000" pitchFamily="50" charset="-128"/>
              <a:ea typeface="游ゴシック Medium" panose="020B0500000000000000" pitchFamily="50" charset="-128"/>
            </a:endParaRPr>
          </a:p>
        </p:txBody>
      </p:sp>
      <p:sp>
        <p:nvSpPr>
          <p:cNvPr id="28" name="線吹き出し 1 (枠付き) 27"/>
          <p:cNvSpPr/>
          <p:nvPr/>
        </p:nvSpPr>
        <p:spPr>
          <a:xfrm>
            <a:off x="7215303" y="3293530"/>
            <a:ext cx="2073160" cy="662295"/>
          </a:xfrm>
          <a:prstGeom prst="borderCallout1">
            <a:avLst>
              <a:gd name="adj1" fmla="val 48407"/>
              <a:gd name="adj2" fmla="val 3492"/>
              <a:gd name="adj3" fmla="val 142889"/>
              <a:gd name="adj4" fmla="val -51097"/>
            </a:avLst>
          </a:prstGeom>
          <a:solidFill>
            <a:schemeClr val="bg1"/>
          </a:solidFill>
          <a:ln>
            <a:solidFill>
              <a:schemeClr val="tx1"/>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000" b="1" dirty="0" smtClean="0">
                <a:solidFill>
                  <a:schemeClr val="tx1"/>
                </a:solidFill>
              </a:rPr>
              <a:t>テキストを読む</a:t>
            </a:r>
            <a:endParaRPr lang="ja-JP" altLang="en-US" sz="2000" b="1" dirty="0">
              <a:solidFill>
                <a:schemeClr val="tx1"/>
              </a:solidFill>
            </a:endParaRPr>
          </a:p>
        </p:txBody>
      </p:sp>
      <p:sp>
        <p:nvSpPr>
          <p:cNvPr id="29" name="線吹き出し 1 (枠付き) 28"/>
          <p:cNvSpPr/>
          <p:nvPr/>
        </p:nvSpPr>
        <p:spPr>
          <a:xfrm>
            <a:off x="7211927" y="5301081"/>
            <a:ext cx="2420175" cy="660752"/>
          </a:xfrm>
          <a:prstGeom prst="borderCallout1">
            <a:avLst>
              <a:gd name="adj1" fmla="val 54610"/>
              <a:gd name="adj2" fmla="val 1242"/>
              <a:gd name="adj3" fmla="val -14684"/>
              <a:gd name="adj4" fmla="val -31311"/>
            </a:avLst>
          </a:prstGeom>
          <a:solidFill>
            <a:schemeClr val="bg1"/>
          </a:solidFill>
          <a:ln>
            <a:solidFill>
              <a:schemeClr val="tx1"/>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400" b="1" dirty="0" smtClean="0">
                <a:solidFill>
                  <a:schemeClr val="tx1"/>
                </a:solidFill>
              </a:rPr>
              <a:t>動画を視聴する</a:t>
            </a:r>
            <a:endParaRPr lang="ja-JP" altLang="en-US" sz="2400" b="1" dirty="0">
              <a:solidFill>
                <a:schemeClr val="tx1"/>
              </a:solidFill>
            </a:endParaRPr>
          </a:p>
        </p:txBody>
      </p:sp>
      <p:sp>
        <p:nvSpPr>
          <p:cNvPr id="5" name="正方形/長方形 4"/>
          <p:cNvSpPr/>
          <p:nvPr/>
        </p:nvSpPr>
        <p:spPr>
          <a:xfrm>
            <a:off x="0" y="9634350"/>
            <a:ext cx="11501120" cy="523220"/>
          </a:xfrm>
          <a:prstGeom prst="rect">
            <a:avLst/>
          </a:prstGeom>
        </p:spPr>
        <p:txBody>
          <a:bodyPr wrap="square">
            <a:spAutoFit/>
          </a:bodyPr>
          <a:lstStyle/>
          <a:p>
            <a:r>
              <a:rPr lang="en-US" altLang="ja-JP" sz="2800" dirty="0"/>
              <a:t>http://www.movie-times.tv/images/article/2015/05/TheLearningPyramid.png</a:t>
            </a:r>
            <a:endParaRPr lang="ja-JP" altLang="en-US" sz="2800" dirty="0"/>
          </a:p>
        </p:txBody>
      </p:sp>
      <p:sp>
        <p:nvSpPr>
          <p:cNvPr id="3" name="テキスト ボックス 2"/>
          <p:cNvSpPr txBox="1"/>
          <p:nvPr/>
        </p:nvSpPr>
        <p:spPr>
          <a:xfrm>
            <a:off x="16393886" y="9700638"/>
            <a:ext cx="1361436" cy="584775"/>
          </a:xfrm>
          <a:prstGeom prst="rect">
            <a:avLst/>
          </a:prstGeom>
          <a:noFill/>
        </p:spPr>
        <p:txBody>
          <a:bodyPr wrap="square" rtlCol="0">
            <a:spAutoFit/>
          </a:bodyPr>
          <a:lstStyle/>
          <a:p>
            <a:fld id="{68232B7E-520B-4B16-91A5-9782A6B934BB}" type="slidenum">
              <a:rPr kumimoji="1" lang="ja-JP" altLang="en-US" sz="3200" smtClean="0"/>
              <a:t>25</a:t>
            </a:fld>
            <a:endParaRPr kumimoji="1" lang="ja-JP" altLang="en-US" sz="3200" dirty="0"/>
          </a:p>
        </p:txBody>
      </p:sp>
    </p:spTree>
    <p:extLst>
      <p:ext uri="{BB962C8B-B14F-4D97-AF65-F5344CB8AC3E}">
        <p14:creationId xmlns:p14="http://schemas.microsoft.com/office/powerpoint/2010/main" val="1599185623"/>
      </p:ext>
    </p:extLst>
  </p:cSld>
  <p:clrMapOvr>
    <a:masterClrMapping/>
  </p:clrMapOvr>
  <mc:AlternateContent xmlns:mc="http://schemas.openxmlformats.org/markup-compatibility/2006" xmlns:p14="http://schemas.microsoft.com/office/powerpoint/2010/main">
    <mc:Choice Requires="p14">
      <p:transition spd="slow" p14:dur="2000" advTm="1149"/>
    </mc:Choice>
    <mc:Fallback xmlns="">
      <p:transition spd="slow" advTm="1149"/>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26</a:t>
            </a:fld>
            <a:endParaRPr lang="ja-JP" altLang="en-US" dirty="0">
              <a:solidFill>
                <a:schemeClr val="tx1"/>
              </a:solidFill>
            </a:endParaRPr>
          </a:p>
        </p:txBody>
      </p:sp>
      <p:sp>
        <p:nvSpPr>
          <p:cNvPr id="5" name="タイトル 4"/>
          <p:cNvSpPr>
            <a:spLocks noGrp="1"/>
          </p:cNvSpPr>
          <p:nvPr>
            <p:ph type="title" idx="4294967295"/>
          </p:nvPr>
        </p:nvSpPr>
        <p:spPr>
          <a:xfrm>
            <a:off x="452537" y="592090"/>
            <a:ext cx="5942013" cy="1055687"/>
          </a:xfrm>
        </p:spPr>
        <p:txBody>
          <a:bodyPr/>
          <a:lstStyle/>
          <a:p>
            <a:r>
              <a:rPr kumimoji="1" lang="ja-JP" altLang="en-US" b="1" u="sng" dirty="0" smtClean="0">
                <a:solidFill>
                  <a:srgbClr val="515151"/>
                </a:solidFill>
              </a:rPr>
              <a:t>整理すると・・</a:t>
            </a:r>
            <a:endParaRPr kumimoji="1" lang="ja-JP" altLang="en-US" b="1" u="sng" dirty="0">
              <a:solidFill>
                <a:srgbClr val="515151"/>
              </a:solidFill>
            </a:endParaRPr>
          </a:p>
        </p:txBody>
      </p:sp>
      <p:sp>
        <p:nvSpPr>
          <p:cNvPr id="7" name="テキスト ボックス 6"/>
          <p:cNvSpPr txBox="1"/>
          <p:nvPr/>
        </p:nvSpPr>
        <p:spPr>
          <a:xfrm>
            <a:off x="2380894" y="3799169"/>
            <a:ext cx="2244993" cy="1107996"/>
          </a:xfrm>
          <a:prstGeom prst="rect">
            <a:avLst/>
          </a:prstGeom>
          <a:noFill/>
        </p:spPr>
        <p:txBody>
          <a:bodyPr wrap="square" rtlCol="0">
            <a:spAutoFit/>
          </a:bodyPr>
          <a:lstStyle/>
          <a:p>
            <a:r>
              <a:rPr kumimoji="1" lang="ja-JP" altLang="en-US" sz="6600" dirty="0" smtClean="0">
                <a:latin typeface="游ゴシック Medium" panose="020B0500000000000000" pitchFamily="50" charset="-128"/>
                <a:ea typeface="游ゴシック Medium" panose="020B0500000000000000" pitchFamily="50" charset="-128"/>
              </a:rPr>
              <a:t>広告</a:t>
            </a:r>
            <a:endParaRPr kumimoji="1" lang="ja-JP" altLang="en-US" sz="6600" dirty="0">
              <a:latin typeface="游ゴシック Medium" panose="020B0500000000000000" pitchFamily="50" charset="-128"/>
              <a:ea typeface="游ゴシック Medium" panose="020B0500000000000000" pitchFamily="50" charset="-128"/>
            </a:endParaRPr>
          </a:p>
        </p:txBody>
      </p:sp>
      <p:sp>
        <p:nvSpPr>
          <p:cNvPr id="8" name="テキスト ボックス 7"/>
          <p:cNvSpPr txBox="1"/>
          <p:nvPr/>
        </p:nvSpPr>
        <p:spPr>
          <a:xfrm>
            <a:off x="13415329" y="4003201"/>
            <a:ext cx="2378359" cy="923330"/>
          </a:xfrm>
          <a:prstGeom prst="rect">
            <a:avLst/>
          </a:prstGeom>
          <a:noFill/>
        </p:spPr>
        <p:txBody>
          <a:bodyPr wrap="square" rtlCol="0">
            <a:spAutoFit/>
          </a:bodyPr>
          <a:lstStyle/>
          <a:p>
            <a:r>
              <a:rPr kumimoji="1" lang="ja-JP" altLang="en-US" sz="5400" dirty="0" smtClean="0">
                <a:latin typeface="游ゴシック Medium" panose="020B0500000000000000" pitchFamily="50" charset="-128"/>
                <a:ea typeface="游ゴシック Medium" panose="020B0500000000000000" pitchFamily="50" charset="-128"/>
              </a:rPr>
              <a:t>口コミ</a:t>
            </a:r>
            <a:endParaRPr kumimoji="1" lang="ja-JP" altLang="en-US" sz="5400" dirty="0">
              <a:latin typeface="游ゴシック Medium" panose="020B0500000000000000" pitchFamily="50" charset="-128"/>
              <a:ea typeface="游ゴシック Medium" panose="020B0500000000000000" pitchFamily="50" charset="-128"/>
            </a:endParaRPr>
          </a:p>
        </p:txBody>
      </p:sp>
      <p:sp>
        <p:nvSpPr>
          <p:cNvPr id="13" name="角丸四角形吹き出し 12"/>
          <p:cNvSpPr/>
          <p:nvPr/>
        </p:nvSpPr>
        <p:spPr>
          <a:xfrm>
            <a:off x="191300" y="8110025"/>
            <a:ext cx="5203360" cy="1932689"/>
          </a:xfrm>
          <a:prstGeom prst="wedgeRoundRectCallout">
            <a:avLst>
              <a:gd name="adj1" fmla="val 83224"/>
              <a:gd name="adj2" fmla="val -164347"/>
              <a:gd name="adj3" fmla="val 16667"/>
            </a:avLst>
          </a:prstGeom>
          <a:ln>
            <a:solidFill>
              <a:schemeClr val="tx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kumimoji="1" lang="ja-JP" altLang="en-US" sz="3200" dirty="0" smtClean="0">
                <a:solidFill>
                  <a:srgbClr val="515151"/>
                </a:solidFill>
                <a:latin typeface="游ゴシック Medium" panose="020B0500000000000000" pitchFamily="50" charset="-128"/>
                <a:ea typeface="游ゴシック Medium" panose="020B0500000000000000" pitchFamily="50" charset="-128"/>
              </a:rPr>
              <a:t>広告要素</a:t>
            </a:r>
            <a:endParaRPr kumimoji="1" lang="en-US" altLang="ja-JP" sz="3200" dirty="0" smtClean="0">
              <a:solidFill>
                <a:srgbClr val="515151"/>
              </a:solidFill>
              <a:latin typeface="游ゴシック Medium" panose="020B0500000000000000" pitchFamily="50" charset="-128"/>
              <a:ea typeface="游ゴシック Medium" panose="020B0500000000000000" pitchFamily="50" charset="-128"/>
            </a:endParaRPr>
          </a:p>
          <a:p>
            <a:pPr algn="just"/>
            <a:r>
              <a:rPr lang="ja-JP" altLang="en-US" sz="3200" dirty="0">
                <a:solidFill>
                  <a:srgbClr val="515151"/>
                </a:solidFill>
                <a:latin typeface="游ゴシック Medium" panose="020B0500000000000000" pitchFamily="50" charset="-128"/>
                <a:ea typeface="游ゴシック Medium" panose="020B0500000000000000" pitchFamily="50" charset="-128"/>
              </a:rPr>
              <a:t>・</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企業が依頼している</a:t>
            </a:r>
            <a:endParaRPr lang="en-US" altLang="ja-JP" sz="3200" dirty="0" smtClean="0">
              <a:solidFill>
                <a:srgbClr val="515151"/>
              </a:solidFill>
              <a:latin typeface="游ゴシック Medium" panose="020B0500000000000000" pitchFamily="50" charset="-128"/>
              <a:ea typeface="游ゴシック Medium" panose="020B0500000000000000" pitchFamily="50" charset="-128"/>
            </a:endParaRPr>
          </a:p>
          <a:p>
            <a:pPr algn="just"/>
            <a:r>
              <a:rPr lang="ja-JP" altLang="en-US" sz="3200" dirty="0" smtClean="0">
                <a:solidFill>
                  <a:srgbClr val="515151"/>
                </a:solidFill>
                <a:latin typeface="游ゴシック Medium" panose="020B0500000000000000" pitchFamily="50" charset="-128"/>
                <a:ea typeface="游ゴシック Medium" panose="020B0500000000000000" pitchFamily="50" charset="-128"/>
              </a:rPr>
              <a:t>・</a:t>
            </a:r>
            <a:r>
              <a:rPr kumimoji="1" lang="ja-JP" altLang="en-US" sz="3200" dirty="0" smtClean="0">
                <a:solidFill>
                  <a:srgbClr val="515151"/>
                </a:solidFill>
                <a:latin typeface="游ゴシック Medium" panose="020B0500000000000000" pitchFamily="50" charset="-128"/>
                <a:ea typeface="游ゴシック Medium" panose="020B0500000000000000" pitchFamily="50" charset="-128"/>
              </a:rPr>
              <a:t>お金が発生している</a:t>
            </a:r>
            <a:endParaRPr kumimoji="1" lang="ja-JP" altLang="en-US" sz="3200" dirty="0">
              <a:solidFill>
                <a:srgbClr val="515151"/>
              </a:solidFill>
              <a:latin typeface="游ゴシック Medium" panose="020B0500000000000000" pitchFamily="50" charset="-128"/>
              <a:ea typeface="游ゴシック Medium" panose="020B0500000000000000" pitchFamily="50" charset="-128"/>
            </a:endParaRPr>
          </a:p>
        </p:txBody>
      </p:sp>
      <p:sp>
        <p:nvSpPr>
          <p:cNvPr id="15" name="テキスト ボックス 14"/>
          <p:cNvSpPr txBox="1"/>
          <p:nvPr/>
        </p:nvSpPr>
        <p:spPr>
          <a:xfrm>
            <a:off x="461213" y="4926531"/>
            <a:ext cx="5724644" cy="830997"/>
          </a:xfrm>
          <a:prstGeom prst="rect">
            <a:avLst/>
          </a:prstGeom>
          <a:noFill/>
        </p:spPr>
        <p:txBody>
          <a:bodyPr wrap="none" rtlCol="0">
            <a:spAutoFit/>
          </a:bodyPr>
          <a:lstStyle/>
          <a:p>
            <a:r>
              <a:rPr kumimoji="1" lang="ja-JP" altLang="en-US" sz="4800" dirty="0" smtClean="0">
                <a:solidFill>
                  <a:srgbClr val="C00000"/>
                </a:solidFill>
                <a:latin typeface="游ゴシック Medium" panose="020B0500000000000000" pitchFamily="50" charset="-128"/>
                <a:ea typeface="游ゴシック Medium" panose="020B0500000000000000" pitchFamily="50" charset="-128"/>
              </a:rPr>
              <a:t>主観的な自社の宣伝</a:t>
            </a:r>
            <a:endParaRPr kumimoji="1" lang="ja-JP" altLang="en-US" sz="4800" dirty="0">
              <a:solidFill>
                <a:srgbClr val="C00000"/>
              </a:solidFill>
              <a:latin typeface="游ゴシック Medium" panose="020B0500000000000000" pitchFamily="50" charset="-128"/>
              <a:ea typeface="游ゴシック Medium" panose="020B0500000000000000" pitchFamily="50" charset="-128"/>
            </a:endParaRPr>
          </a:p>
        </p:txBody>
      </p:sp>
      <p:sp>
        <p:nvSpPr>
          <p:cNvPr id="9" name="テキスト ボックス 8"/>
          <p:cNvSpPr txBox="1"/>
          <p:nvPr/>
        </p:nvSpPr>
        <p:spPr>
          <a:xfrm>
            <a:off x="6335047" y="3964805"/>
            <a:ext cx="5756964" cy="193899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altLang="ja-JP" sz="6000" b="1" dirty="0" smtClean="0">
                <a:ln w="0"/>
                <a:solidFill>
                  <a:srgbClr val="FF0000"/>
                </a:solidFill>
                <a:effectLst>
                  <a:outerShdw blurRad="38100" dist="19050" dir="2700000" algn="tl" rotWithShape="0">
                    <a:schemeClr val="dk1">
                      <a:alpha val="40000"/>
                    </a:schemeClr>
                  </a:outerShdw>
                </a:effectLst>
                <a:latin typeface="游ゴシック Medium" panose="020B0500000000000000" pitchFamily="50" charset="-128"/>
                <a:ea typeface="游ゴシック Medium" panose="020B0500000000000000" pitchFamily="50" charset="-128"/>
              </a:rPr>
              <a:t>YouTuber</a:t>
            </a:r>
            <a:endParaRPr kumimoji="1" lang="en-US" altLang="ja-JP" sz="6000" b="1" dirty="0" smtClean="0">
              <a:ln w="0"/>
              <a:solidFill>
                <a:srgbClr val="FF0000"/>
              </a:solidFill>
              <a:effectLst>
                <a:outerShdw blurRad="38100" dist="19050" dir="2700000" algn="tl" rotWithShape="0">
                  <a:schemeClr val="dk1">
                    <a:alpha val="40000"/>
                  </a:schemeClr>
                </a:outerShdw>
              </a:effectLst>
              <a:latin typeface="游ゴシック Medium" panose="020B0500000000000000" pitchFamily="50" charset="-128"/>
              <a:ea typeface="游ゴシック Medium" panose="020B0500000000000000" pitchFamily="50" charset="-128"/>
            </a:endParaRPr>
          </a:p>
          <a:p>
            <a:pPr algn="ctr"/>
            <a:r>
              <a:rPr kumimoji="1" lang="ja-JP" altLang="en-US" sz="6000" b="1" dirty="0" smtClean="0">
                <a:ln w="0"/>
                <a:solidFill>
                  <a:srgbClr val="FF0000"/>
                </a:solidFill>
                <a:effectLst>
                  <a:outerShdw blurRad="38100" dist="19050" dir="2700000" algn="tl" rotWithShape="0">
                    <a:schemeClr val="dk1">
                      <a:alpha val="40000"/>
                    </a:schemeClr>
                  </a:outerShdw>
                </a:effectLst>
                <a:latin typeface="游ゴシック Medium" panose="020B0500000000000000" pitchFamily="50" charset="-128"/>
                <a:ea typeface="游ゴシック Medium" panose="020B0500000000000000" pitchFamily="50" charset="-128"/>
              </a:rPr>
              <a:t>タイアップ動画</a:t>
            </a:r>
            <a:endParaRPr kumimoji="1" lang="ja-JP" altLang="en-US" sz="6000" b="1" dirty="0">
              <a:ln w="0"/>
              <a:solidFill>
                <a:srgbClr val="FF0000"/>
              </a:solidFill>
              <a:effectLst>
                <a:outerShdw blurRad="38100" dist="19050" dir="2700000" algn="tl" rotWithShape="0">
                  <a:schemeClr val="dk1">
                    <a:alpha val="40000"/>
                  </a:schemeClr>
                </a:outerShdw>
              </a:effectLst>
              <a:latin typeface="游ゴシック Medium" panose="020B0500000000000000" pitchFamily="50" charset="-128"/>
              <a:ea typeface="游ゴシック Medium" panose="020B0500000000000000" pitchFamily="50" charset="-128"/>
            </a:endParaRPr>
          </a:p>
        </p:txBody>
      </p:sp>
      <p:sp>
        <p:nvSpPr>
          <p:cNvPr id="16" name="テキスト ボックス 15"/>
          <p:cNvSpPr txBox="1"/>
          <p:nvPr/>
        </p:nvSpPr>
        <p:spPr>
          <a:xfrm>
            <a:off x="12600829" y="4831227"/>
            <a:ext cx="4639216" cy="830997"/>
          </a:xfrm>
          <a:prstGeom prst="rect">
            <a:avLst/>
          </a:prstGeom>
          <a:noFill/>
        </p:spPr>
        <p:txBody>
          <a:bodyPr wrap="square" rtlCol="0">
            <a:spAutoFit/>
          </a:bodyPr>
          <a:lstStyle/>
          <a:p>
            <a:r>
              <a:rPr kumimoji="1" lang="ja-JP" altLang="en-US" sz="4800" dirty="0" smtClean="0">
                <a:solidFill>
                  <a:srgbClr val="C00000"/>
                </a:solidFill>
                <a:latin typeface="游ゴシック Medium" panose="020B0500000000000000" pitchFamily="50" charset="-128"/>
                <a:ea typeface="游ゴシック Medium" panose="020B0500000000000000" pitchFamily="50" charset="-128"/>
              </a:rPr>
              <a:t>客観的な評価</a:t>
            </a:r>
            <a:endParaRPr kumimoji="1" lang="ja-JP" altLang="en-US" sz="4800" dirty="0">
              <a:solidFill>
                <a:srgbClr val="C00000"/>
              </a:solidFill>
              <a:latin typeface="游ゴシック Medium" panose="020B0500000000000000" pitchFamily="50" charset="-128"/>
              <a:ea typeface="游ゴシック Medium" panose="020B0500000000000000" pitchFamily="50" charset="-128"/>
            </a:endParaRPr>
          </a:p>
        </p:txBody>
      </p:sp>
      <p:sp>
        <p:nvSpPr>
          <p:cNvPr id="17" name="楕円 16"/>
          <p:cNvSpPr/>
          <p:nvPr/>
        </p:nvSpPr>
        <p:spPr>
          <a:xfrm>
            <a:off x="6219481" y="1990627"/>
            <a:ext cx="11864064" cy="6015601"/>
          </a:xfrm>
          <a:prstGeom prst="ellipse">
            <a:avLst/>
          </a:prstGeom>
          <a:noFill/>
          <a:ln w="19050">
            <a:solidFill>
              <a:srgbClr val="FFC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solidFill>
                <a:schemeClr val="accent1">
                  <a:lumMod val="75000"/>
                </a:schemeClr>
              </a:solidFill>
            </a:endParaRPr>
          </a:p>
        </p:txBody>
      </p:sp>
      <p:sp>
        <p:nvSpPr>
          <p:cNvPr id="14" name="角丸四角形吹き出し 13"/>
          <p:cNvSpPr/>
          <p:nvPr/>
        </p:nvSpPr>
        <p:spPr>
          <a:xfrm>
            <a:off x="11569518" y="381017"/>
            <a:ext cx="6276415" cy="1965605"/>
          </a:xfrm>
          <a:prstGeom prst="wedgeRoundRectCallout">
            <a:avLst>
              <a:gd name="adj1" fmla="val -69810"/>
              <a:gd name="adj2" fmla="val 124834"/>
              <a:gd name="adj3" fmla="val 16667"/>
            </a:avLst>
          </a:prstGeom>
          <a:solidFill>
            <a:srgbClr val="FF9933">
              <a:alpha val="8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200" dirty="0" smtClean="0">
                <a:solidFill>
                  <a:srgbClr val="515151"/>
                </a:solidFill>
                <a:latin typeface="游ゴシック Medium" panose="020B0500000000000000" pitchFamily="50" charset="-128"/>
                <a:ea typeface="游ゴシック Medium" panose="020B0500000000000000" pitchFamily="50" charset="-128"/>
              </a:rPr>
              <a:t>口コミ要素</a:t>
            </a:r>
            <a:endParaRPr kumimoji="1" lang="en-US" altLang="ja-JP" sz="3200" dirty="0" smtClean="0">
              <a:solidFill>
                <a:srgbClr val="515151"/>
              </a:solidFill>
              <a:latin typeface="游ゴシック Medium" panose="020B0500000000000000" pitchFamily="50" charset="-128"/>
              <a:ea typeface="游ゴシック Medium" panose="020B0500000000000000" pitchFamily="50" charset="-128"/>
            </a:endParaRPr>
          </a:p>
          <a:p>
            <a:r>
              <a:rPr lang="en-US" altLang="ja-JP" sz="3200" dirty="0" smtClean="0">
                <a:solidFill>
                  <a:srgbClr val="515151"/>
                </a:solidFill>
                <a:latin typeface="游ゴシック Medium" panose="020B0500000000000000" pitchFamily="50" charset="-128"/>
                <a:ea typeface="游ゴシック Medium" panose="020B0500000000000000" pitchFamily="50" charset="-128"/>
              </a:rPr>
              <a:t>YouTuber</a:t>
            </a:r>
            <a:r>
              <a:rPr lang="ja-JP" altLang="en-US" sz="3200" dirty="0" smtClean="0">
                <a:solidFill>
                  <a:srgbClr val="515151"/>
                </a:solidFill>
                <a:latin typeface="游ゴシック Medium" panose="020B0500000000000000" pitchFamily="50" charset="-128"/>
                <a:ea typeface="游ゴシック Medium" panose="020B0500000000000000" pitchFamily="50" charset="-128"/>
              </a:rPr>
              <a:t>が実際に商品を使い、感想を伝えている</a:t>
            </a:r>
            <a:endParaRPr kumimoji="1" lang="en-US" altLang="ja-JP" sz="3200" dirty="0" smtClean="0">
              <a:solidFill>
                <a:srgbClr val="515151"/>
              </a:solidFill>
              <a:latin typeface="游ゴシック Medium" panose="020B0500000000000000" pitchFamily="50" charset="-128"/>
              <a:ea typeface="游ゴシック Medium" panose="020B0500000000000000" pitchFamily="50" charset="-128"/>
            </a:endParaRPr>
          </a:p>
        </p:txBody>
      </p:sp>
      <p:sp>
        <p:nvSpPr>
          <p:cNvPr id="4" name="楕円 3"/>
          <p:cNvSpPr/>
          <p:nvPr/>
        </p:nvSpPr>
        <p:spPr>
          <a:xfrm>
            <a:off x="191300" y="1926501"/>
            <a:ext cx="11960213" cy="6015601"/>
          </a:xfrm>
          <a:prstGeom prst="ellipse">
            <a:avLst/>
          </a:prstGeom>
          <a:noFill/>
          <a:ln w="19050"/>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28026337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527685" y="324027"/>
            <a:ext cx="16703675" cy="1347788"/>
          </a:xfrm>
        </p:spPr>
        <p:txBody>
          <a:bodyPr>
            <a:noAutofit/>
          </a:bodyPr>
          <a:lstStyle/>
          <a:p>
            <a:r>
              <a:rPr kumimoji="1" lang="ja-JP" altLang="en-US" sz="7200" b="1" u="sng" dirty="0" smtClean="0">
                <a:solidFill>
                  <a:srgbClr val="515151"/>
                </a:solidFill>
              </a:rPr>
              <a:t>広告においてのタイアップ動画の立ち位置</a:t>
            </a:r>
            <a:endParaRPr kumimoji="1" lang="ja-JP" altLang="en-US" sz="7200" b="1" u="sng" dirty="0">
              <a:solidFill>
                <a:srgbClr val="515151"/>
              </a:solidFill>
            </a:endParaRPr>
          </a:p>
        </p:txBody>
      </p:sp>
      <p:sp>
        <p:nvSpPr>
          <p:cNvPr id="43" name="テキスト ボックス 42"/>
          <p:cNvSpPr txBox="1"/>
          <p:nvPr/>
        </p:nvSpPr>
        <p:spPr>
          <a:xfrm>
            <a:off x="12302264" y="6986456"/>
            <a:ext cx="4295893" cy="954107"/>
          </a:xfrm>
          <a:prstGeom prst="rect">
            <a:avLst/>
          </a:prstGeom>
          <a:noFill/>
        </p:spPr>
        <p:txBody>
          <a:bodyPr wrap="square" rtlCol="0">
            <a:spAutoFit/>
          </a:bodyPr>
          <a:lstStyle/>
          <a:p>
            <a:r>
              <a:rPr lang="ja-JP" altLang="en-US" sz="2800" dirty="0">
                <a:solidFill>
                  <a:srgbClr val="515151"/>
                </a:solidFill>
                <a:latin typeface="游ゴシック Medium" panose="020B0500000000000000" pitchFamily="50" charset="-128"/>
                <a:ea typeface="游ゴシック Medium" panose="020B0500000000000000" pitchFamily="50" charset="-128"/>
              </a:rPr>
              <a:t>縦軸：発信者　</a:t>
            </a:r>
            <a:endParaRPr lang="en-US" altLang="ja-JP" sz="2800" dirty="0">
              <a:solidFill>
                <a:srgbClr val="515151"/>
              </a:solidFill>
              <a:latin typeface="游ゴシック Medium" panose="020B0500000000000000" pitchFamily="50" charset="-128"/>
              <a:ea typeface="游ゴシック Medium" panose="020B0500000000000000" pitchFamily="50" charset="-128"/>
            </a:endParaRPr>
          </a:p>
          <a:p>
            <a:r>
              <a:rPr lang="ja-JP" altLang="en-US" sz="2800" dirty="0">
                <a:solidFill>
                  <a:srgbClr val="515151"/>
                </a:solidFill>
                <a:latin typeface="游ゴシック Medium" panose="020B0500000000000000" pitchFamily="50" charset="-128"/>
                <a:ea typeface="游ゴシック Medium" panose="020B0500000000000000" pitchFamily="50" charset="-128"/>
              </a:rPr>
              <a:t>横軸：</a:t>
            </a:r>
            <a:r>
              <a:rPr lang="ja-JP" altLang="en-US" sz="2800" dirty="0" smtClean="0">
                <a:solidFill>
                  <a:srgbClr val="515151"/>
                </a:solidFill>
                <a:latin typeface="游ゴシック Medium" panose="020B0500000000000000" pitchFamily="50" charset="-128"/>
                <a:ea typeface="游ゴシック Medium" panose="020B0500000000000000" pitchFamily="50" charset="-128"/>
              </a:rPr>
              <a:t>コンテンツの種類</a:t>
            </a:r>
            <a:r>
              <a:rPr lang="ja-JP" altLang="en-US" sz="2400" dirty="0">
                <a:solidFill>
                  <a:srgbClr val="515151"/>
                </a:solidFill>
                <a:latin typeface="游ゴシック Medium" panose="020B0500000000000000" pitchFamily="50" charset="-128"/>
                <a:ea typeface="游ゴシック Medium" panose="020B0500000000000000" pitchFamily="50" charset="-128"/>
              </a:rPr>
              <a:t>　</a:t>
            </a:r>
            <a:r>
              <a:rPr lang="ja-JP" altLang="en-US" sz="2400" dirty="0">
                <a:solidFill>
                  <a:srgbClr val="515151"/>
                </a:solidFill>
              </a:rPr>
              <a:t>　　　</a:t>
            </a:r>
            <a:r>
              <a:rPr lang="ja-JP" altLang="en-US" sz="2400" dirty="0"/>
              <a:t>　</a:t>
            </a:r>
          </a:p>
        </p:txBody>
      </p:sp>
      <p:grpSp>
        <p:nvGrpSpPr>
          <p:cNvPr id="60" name="グループ化 59"/>
          <p:cNvGrpSpPr/>
          <p:nvPr/>
        </p:nvGrpSpPr>
        <p:grpSpPr>
          <a:xfrm>
            <a:off x="1436092" y="2347292"/>
            <a:ext cx="11185046" cy="6988354"/>
            <a:chOff x="6314920" y="3657600"/>
            <a:chExt cx="5681462" cy="2644274"/>
          </a:xfrm>
        </p:grpSpPr>
        <p:cxnSp>
          <p:nvCxnSpPr>
            <p:cNvPr id="16" name="直線コネクタ 15"/>
            <p:cNvCxnSpPr/>
            <p:nvPr/>
          </p:nvCxnSpPr>
          <p:spPr>
            <a:xfrm>
              <a:off x="6934402" y="4979737"/>
              <a:ext cx="4286762" cy="0"/>
            </a:xfrm>
            <a:prstGeom prst="line">
              <a:avLst/>
            </a:prstGeom>
            <a:ln w="28575">
              <a:solidFill>
                <a:schemeClr val="tx1"/>
              </a:solidFill>
            </a:ln>
          </p:spPr>
          <p:style>
            <a:lnRef idx="3">
              <a:schemeClr val="accent1"/>
            </a:lnRef>
            <a:fillRef idx="0">
              <a:schemeClr val="accent1"/>
            </a:fillRef>
            <a:effectRef idx="2">
              <a:schemeClr val="accent1"/>
            </a:effectRef>
            <a:fontRef idx="minor">
              <a:schemeClr val="tx1"/>
            </a:fontRef>
          </p:style>
        </p:cxnSp>
        <p:cxnSp>
          <p:nvCxnSpPr>
            <p:cNvPr id="23" name="直線コネクタ 22"/>
            <p:cNvCxnSpPr/>
            <p:nvPr/>
          </p:nvCxnSpPr>
          <p:spPr>
            <a:xfrm flipV="1">
              <a:off x="9012298" y="4203605"/>
              <a:ext cx="0" cy="1514164"/>
            </a:xfrm>
            <a:prstGeom prst="line">
              <a:avLst/>
            </a:prstGeom>
            <a:ln w="28575">
              <a:solidFill>
                <a:schemeClr val="tx1"/>
              </a:solidFill>
            </a:ln>
          </p:spPr>
          <p:style>
            <a:lnRef idx="3">
              <a:schemeClr val="accent1"/>
            </a:lnRef>
            <a:fillRef idx="0">
              <a:schemeClr val="accent1"/>
            </a:fillRef>
            <a:effectRef idx="2">
              <a:schemeClr val="accent1"/>
            </a:effectRef>
            <a:fontRef idx="minor">
              <a:schemeClr val="tx1"/>
            </a:fontRef>
          </p:style>
        </p:cxnSp>
        <p:sp>
          <p:nvSpPr>
            <p:cNvPr id="26" name="テキスト ボックス 25"/>
            <p:cNvSpPr txBox="1"/>
            <p:nvPr/>
          </p:nvSpPr>
          <p:spPr>
            <a:xfrm>
              <a:off x="6501666" y="4795490"/>
              <a:ext cx="375206" cy="972277"/>
            </a:xfrm>
            <a:prstGeom prst="rect">
              <a:avLst/>
            </a:prstGeom>
            <a:noFill/>
          </p:spPr>
          <p:txBody>
            <a:bodyPr vert="eaVert" wrap="square" rtlCol="0">
              <a:spAutoFit/>
            </a:bodyPr>
            <a:lstStyle/>
            <a:p>
              <a:r>
                <a:rPr lang="ja-JP" altLang="en-US" sz="3600" dirty="0">
                  <a:solidFill>
                    <a:srgbClr val="515151"/>
                  </a:solidFill>
                </a:rPr>
                <a:t>記事</a:t>
              </a:r>
            </a:p>
          </p:txBody>
        </p:sp>
        <p:sp>
          <p:nvSpPr>
            <p:cNvPr id="29" name="テキスト ボックス 28"/>
            <p:cNvSpPr txBox="1"/>
            <p:nvPr/>
          </p:nvSpPr>
          <p:spPr>
            <a:xfrm>
              <a:off x="11306527" y="4813119"/>
              <a:ext cx="375206" cy="517063"/>
            </a:xfrm>
            <a:prstGeom prst="rect">
              <a:avLst/>
            </a:prstGeom>
            <a:noFill/>
          </p:spPr>
          <p:txBody>
            <a:bodyPr vert="eaVert" wrap="square" rtlCol="0">
              <a:spAutoFit/>
            </a:bodyPr>
            <a:lstStyle/>
            <a:p>
              <a:r>
                <a:rPr lang="ja-JP" altLang="en-US" sz="3600" dirty="0">
                  <a:solidFill>
                    <a:srgbClr val="515151"/>
                  </a:solidFill>
                </a:rPr>
                <a:t>動画</a:t>
              </a:r>
            </a:p>
          </p:txBody>
        </p:sp>
        <p:sp>
          <p:nvSpPr>
            <p:cNvPr id="36" name="テキスト ボックス 35"/>
            <p:cNvSpPr txBox="1"/>
            <p:nvPr/>
          </p:nvSpPr>
          <p:spPr>
            <a:xfrm>
              <a:off x="8128629" y="3904780"/>
              <a:ext cx="1767338" cy="244561"/>
            </a:xfrm>
            <a:prstGeom prst="rect">
              <a:avLst/>
            </a:prstGeom>
            <a:noFill/>
          </p:spPr>
          <p:txBody>
            <a:bodyPr wrap="square" rtlCol="0">
              <a:spAutoFit/>
            </a:bodyPr>
            <a:lstStyle/>
            <a:p>
              <a:r>
                <a:rPr lang="ja-JP" altLang="en-US" sz="3600" dirty="0">
                  <a:solidFill>
                    <a:srgbClr val="515151"/>
                  </a:solidFill>
                </a:rPr>
                <a:t>実際に使った</a:t>
              </a:r>
              <a:r>
                <a:rPr lang="ja-JP" altLang="en-US" sz="3600" dirty="0" smtClean="0">
                  <a:solidFill>
                    <a:srgbClr val="515151"/>
                  </a:solidFill>
                </a:rPr>
                <a:t>人</a:t>
              </a:r>
              <a:endParaRPr lang="ja-JP" altLang="en-US" sz="3600" dirty="0">
                <a:solidFill>
                  <a:srgbClr val="515151"/>
                </a:solidFill>
              </a:endParaRPr>
            </a:p>
          </p:txBody>
        </p:sp>
        <p:sp>
          <p:nvSpPr>
            <p:cNvPr id="37" name="テキスト ボックス 36"/>
            <p:cNvSpPr txBox="1"/>
            <p:nvPr/>
          </p:nvSpPr>
          <p:spPr>
            <a:xfrm>
              <a:off x="8736660" y="5696448"/>
              <a:ext cx="676010" cy="248109"/>
            </a:xfrm>
            <a:prstGeom prst="rect">
              <a:avLst/>
            </a:prstGeom>
            <a:noFill/>
          </p:spPr>
          <p:txBody>
            <a:bodyPr wrap="square" rtlCol="0">
              <a:spAutoFit/>
            </a:bodyPr>
            <a:lstStyle/>
            <a:p>
              <a:r>
                <a:rPr lang="ja-JP" altLang="en-US" sz="3600" dirty="0" smtClean="0">
                  <a:solidFill>
                    <a:srgbClr val="515151"/>
                  </a:solidFill>
                </a:rPr>
                <a:t>企業</a:t>
              </a:r>
              <a:endParaRPr lang="ja-JP" altLang="en-US" sz="3600" dirty="0">
                <a:solidFill>
                  <a:srgbClr val="515151"/>
                </a:solidFill>
              </a:endParaRPr>
            </a:p>
          </p:txBody>
        </p:sp>
        <p:grpSp>
          <p:nvGrpSpPr>
            <p:cNvPr id="46" name="グループ化 45"/>
            <p:cNvGrpSpPr/>
            <p:nvPr/>
          </p:nvGrpSpPr>
          <p:grpSpPr>
            <a:xfrm>
              <a:off x="9074665" y="4224098"/>
              <a:ext cx="2552367" cy="648915"/>
              <a:chOff x="9194292" y="2521362"/>
              <a:chExt cx="2926178" cy="779107"/>
            </a:xfrm>
          </p:grpSpPr>
          <p:sp>
            <p:nvSpPr>
              <p:cNvPr id="38" name="楕円 37"/>
              <p:cNvSpPr/>
              <p:nvPr/>
            </p:nvSpPr>
            <p:spPr>
              <a:xfrm>
                <a:off x="9194292" y="2521362"/>
                <a:ext cx="2926178" cy="779107"/>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40" name="テキスト ボックス 39"/>
              <p:cNvSpPr txBox="1"/>
              <p:nvPr/>
            </p:nvSpPr>
            <p:spPr>
              <a:xfrm>
                <a:off x="9287139" y="2726904"/>
                <a:ext cx="2725403" cy="349556"/>
              </a:xfrm>
              <a:prstGeom prst="rect">
                <a:avLst/>
              </a:prstGeom>
              <a:solidFill>
                <a:schemeClr val="bg1"/>
              </a:solidFill>
              <a:ln w="19050">
                <a:solidFill>
                  <a:schemeClr val="bg1">
                    <a:lumMod val="65000"/>
                  </a:schemeClr>
                </a:solidFill>
              </a:ln>
            </p:spPr>
            <p:txBody>
              <a:bodyPr wrap="square" rtlCol="0">
                <a:spAutoFit/>
              </a:bodyPr>
              <a:lstStyle/>
              <a:p>
                <a:pPr algn="ctr"/>
                <a:r>
                  <a:rPr lang="ja-JP" altLang="en-US" sz="4400" dirty="0">
                    <a:solidFill>
                      <a:srgbClr val="515151"/>
                    </a:solidFill>
                  </a:rPr>
                  <a:t>タイアップ動画</a:t>
                </a:r>
              </a:p>
            </p:txBody>
          </p:sp>
        </p:grpSp>
        <p:sp>
          <p:nvSpPr>
            <p:cNvPr id="59" name="角丸四角形 58"/>
            <p:cNvSpPr/>
            <p:nvPr/>
          </p:nvSpPr>
          <p:spPr>
            <a:xfrm>
              <a:off x="6314920" y="3657600"/>
              <a:ext cx="5681462" cy="264427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grpSp>
      <p:sp>
        <p:nvSpPr>
          <p:cNvPr id="6" name="メモ 5"/>
          <p:cNvSpPr/>
          <p:nvPr/>
        </p:nvSpPr>
        <p:spPr>
          <a:xfrm>
            <a:off x="941726" y="2705600"/>
            <a:ext cx="16507348" cy="5698077"/>
          </a:xfrm>
          <a:prstGeom prst="foldedCorner">
            <a:avLst/>
          </a:prstGeom>
          <a:no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27</a:t>
            </a:fld>
            <a:endParaRPr lang="ja-JP" altLang="en-US" dirty="0">
              <a:solidFill>
                <a:schemeClr val="tx1"/>
              </a:solidFill>
            </a:endParaRPr>
          </a:p>
        </p:txBody>
      </p:sp>
      <p:sp>
        <p:nvSpPr>
          <p:cNvPr id="18" name="楕円 17"/>
          <p:cNvSpPr/>
          <p:nvPr/>
        </p:nvSpPr>
        <p:spPr>
          <a:xfrm>
            <a:off x="6825472" y="6274111"/>
            <a:ext cx="5044783" cy="1551152"/>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dirty="0"/>
          </a:p>
        </p:txBody>
      </p:sp>
      <p:sp>
        <p:nvSpPr>
          <p:cNvPr id="20" name="テキスト ボックス 19"/>
          <p:cNvSpPr txBox="1"/>
          <p:nvPr/>
        </p:nvSpPr>
        <p:spPr>
          <a:xfrm>
            <a:off x="6975898" y="6712189"/>
            <a:ext cx="4680053" cy="769441"/>
          </a:xfrm>
          <a:prstGeom prst="rect">
            <a:avLst/>
          </a:prstGeom>
          <a:solidFill>
            <a:schemeClr val="bg1"/>
          </a:solidFill>
          <a:ln w="19050">
            <a:solidFill>
              <a:schemeClr val="bg1">
                <a:lumMod val="65000"/>
              </a:schemeClr>
            </a:solidFill>
          </a:ln>
        </p:spPr>
        <p:txBody>
          <a:bodyPr wrap="square" rtlCol="0">
            <a:spAutoFit/>
          </a:bodyPr>
          <a:lstStyle/>
          <a:p>
            <a:pPr algn="ctr"/>
            <a:r>
              <a:rPr lang="ja-JP" altLang="en-US" sz="4400" dirty="0" smtClean="0">
                <a:solidFill>
                  <a:srgbClr val="515151"/>
                </a:solidFill>
              </a:rPr>
              <a:t>テレビ</a:t>
            </a:r>
            <a:r>
              <a:rPr lang="en-US" altLang="ja-JP" sz="4400" dirty="0" smtClean="0">
                <a:solidFill>
                  <a:srgbClr val="515151"/>
                </a:solidFill>
              </a:rPr>
              <a:t>CM</a:t>
            </a:r>
            <a:endParaRPr lang="ja-JP" altLang="en-US" sz="4400" dirty="0">
              <a:solidFill>
                <a:srgbClr val="515151"/>
              </a:solidFill>
            </a:endParaRPr>
          </a:p>
        </p:txBody>
      </p:sp>
    </p:spTree>
    <p:extLst>
      <p:ext uri="{BB962C8B-B14F-4D97-AF65-F5344CB8AC3E}">
        <p14:creationId xmlns:p14="http://schemas.microsoft.com/office/powerpoint/2010/main" val="1531912148"/>
      </p:ext>
    </p:extLst>
  </p:cSld>
  <p:clrMapOvr>
    <a:masterClrMapping/>
  </p:clrMapOvr>
  <mc:AlternateContent xmlns:mc="http://schemas.openxmlformats.org/markup-compatibility/2006" xmlns:p14="http://schemas.microsoft.com/office/powerpoint/2010/main">
    <mc:Choice Requires="p14">
      <p:transition spd="slow" p14:dur="2000" advTm="48163"/>
    </mc:Choice>
    <mc:Fallback xmlns="">
      <p:transition spd="slow" advTm="48163"/>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304800" y="338592"/>
            <a:ext cx="6718300" cy="1287462"/>
          </a:xfrm>
        </p:spPr>
        <p:txBody>
          <a:bodyPr>
            <a:normAutofit/>
          </a:bodyPr>
          <a:lstStyle/>
          <a:p>
            <a:r>
              <a:rPr lang="ja-JP" altLang="en-US" b="1" u="sng" dirty="0" smtClean="0">
                <a:solidFill>
                  <a:srgbClr val="515151"/>
                </a:solidFill>
              </a:rPr>
              <a:t>問題</a:t>
            </a:r>
            <a:r>
              <a:rPr lang="ja-JP" altLang="en-US" b="1" u="sng" dirty="0">
                <a:solidFill>
                  <a:srgbClr val="515151"/>
                </a:solidFill>
              </a:rPr>
              <a:t>意識</a:t>
            </a:r>
          </a:p>
        </p:txBody>
      </p:sp>
      <p:pic>
        <p:nvPicPr>
          <p:cNvPr id="3" name="図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850688" y="5541411"/>
            <a:ext cx="3117758" cy="4146772"/>
          </a:xfrm>
          <a:prstGeom prst="rect">
            <a:avLst/>
          </a:prstGeom>
        </p:spPr>
      </p:pic>
      <p:sp>
        <p:nvSpPr>
          <p:cNvPr id="5" name="スライド番号プレースホルダー 4"/>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28</a:t>
            </a:fld>
            <a:endParaRPr lang="ja-JP" altLang="en-US" dirty="0">
              <a:solidFill>
                <a:schemeClr val="tx1"/>
              </a:solidFill>
            </a:endParaRPr>
          </a:p>
        </p:txBody>
      </p:sp>
      <p:sp>
        <p:nvSpPr>
          <p:cNvPr id="6" name="テキスト ボックス 5"/>
          <p:cNvSpPr txBox="1"/>
          <p:nvPr/>
        </p:nvSpPr>
        <p:spPr>
          <a:xfrm>
            <a:off x="7411721" y="2966720"/>
            <a:ext cx="45719" cy="507831"/>
          </a:xfrm>
          <a:prstGeom prst="rect">
            <a:avLst/>
          </a:prstGeom>
          <a:noFill/>
        </p:spPr>
        <p:txBody>
          <a:bodyPr wrap="square" rtlCol="0">
            <a:spAutoFit/>
          </a:bodyPr>
          <a:lstStyle/>
          <a:p>
            <a:endParaRPr kumimoji="1" lang="ja-JP" altLang="en-US" dirty="0"/>
          </a:p>
        </p:txBody>
      </p:sp>
      <p:sp>
        <p:nvSpPr>
          <p:cNvPr id="7" name="テキスト ボックス 6"/>
          <p:cNvSpPr txBox="1"/>
          <p:nvPr/>
        </p:nvSpPr>
        <p:spPr>
          <a:xfrm>
            <a:off x="1780897" y="2066103"/>
            <a:ext cx="14374537" cy="3785652"/>
          </a:xfrm>
          <a:prstGeom prst="rect">
            <a:avLst/>
          </a:prstGeom>
          <a:noFill/>
        </p:spPr>
        <p:txBody>
          <a:bodyPr wrap="square" rtlCol="0">
            <a:spAutoFit/>
          </a:bodyPr>
          <a:lstStyle/>
          <a:p>
            <a:pPr algn="ctr"/>
            <a:r>
              <a:rPr kumimoji="1" lang="ja-JP" altLang="en-US" sz="6000" dirty="0" smtClean="0">
                <a:solidFill>
                  <a:srgbClr val="515151"/>
                </a:solidFill>
                <a:latin typeface="游ゴシック Medium" panose="020B0500000000000000" pitchFamily="50" charset="-128"/>
                <a:ea typeface="游ゴシック Medium" panose="020B0500000000000000" pitchFamily="50" charset="-128"/>
              </a:rPr>
              <a:t>信頼性が高いとはいえない広告と</a:t>
            </a:r>
            <a:endParaRPr kumimoji="1" lang="en-US" altLang="ja-JP" sz="6000" dirty="0" smtClean="0">
              <a:solidFill>
                <a:srgbClr val="515151"/>
              </a:solidFill>
              <a:latin typeface="游ゴシック Medium" panose="020B0500000000000000" pitchFamily="50" charset="-128"/>
              <a:ea typeface="游ゴシック Medium" panose="020B0500000000000000" pitchFamily="50" charset="-128"/>
            </a:endParaRPr>
          </a:p>
          <a:p>
            <a:pPr algn="ctr"/>
            <a:r>
              <a:rPr kumimoji="1" lang="ja-JP" altLang="en-US" sz="6000" dirty="0" smtClean="0">
                <a:solidFill>
                  <a:srgbClr val="515151"/>
                </a:solidFill>
                <a:latin typeface="游ゴシック Medium" panose="020B0500000000000000" pitchFamily="50" charset="-128"/>
                <a:ea typeface="游ゴシック Medium" panose="020B0500000000000000" pitchFamily="50" charset="-128"/>
              </a:rPr>
              <a:t>信頼性が高い口コミ、</a:t>
            </a:r>
            <a:endParaRPr kumimoji="1" lang="en-US" altLang="ja-JP" sz="6000" dirty="0" smtClean="0">
              <a:solidFill>
                <a:srgbClr val="515151"/>
              </a:solidFill>
              <a:latin typeface="游ゴシック Medium" panose="020B0500000000000000" pitchFamily="50" charset="-128"/>
              <a:ea typeface="游ゴシック Medium" panose="020B0500000000000000" pitchFamily="50" charset="-128"/>
            </a:endParaRPr>
          </a:p>
          <a:p>
            <a:pPr algn="ctr"/>
            <a:r>
              <a:rPr kumimoji="1" lang="ja-JP" altLang="en-US" sz="6000" dirty="0" smtClean="0">
                <a:solidFill>
                  <a:srgbClr val="515151"/>
                </a:solidFill>
                <a:latin typeface="游ゴシック Medium" panose="020B0500000000000000" pitchFamily="50" charset="-128"/>
                <a:ea typeface="游ゴシック Medium" panose="020B0500000000000000" pitchFamily="50" charset="-128"/>
              </a:rPr>
              <a:t>両方の要素を持っているタイアップ動画の評価はどうなのだろうか？</a:t>
            </a:r>
            <a:endParaRPr kumimoji="1" lang="en-US" altLang="ja-JP" sz="6000" dirty="0" smtClean="0">
              <a:solidFill>
                <a:srgbClr val="515151"/>
              </a:solidFill>
              <a:latin typeface="游ゴシック Medium" panose="020B0500000000000000" pitchFamily="50" charset="-128"/>
              <a:ea typeface="游ゴシック Medium" panose="020B0500000000000000" pitchFamily="50" charset="-128"/>
            </a:endParaRPr>
          </a:p>
        </p:txBody>
      </p:sp>
      <p:sp>
        <p:nvSpPr>
          <p:cNvPr id="9" name="円形吹き出し 8"/>
          <p:cNvSpPr/>
          <p:nvPr/>
        </p:nvSpPr>
        <p:spPr>
          <a:xfrm>
            <a:off x="10291210" y="5978978"/>
            <a:ext cx="4559478" cy="1935420"/>
          </a:xfrm>
          <a:prstGeom prst="wedgeEllipseCallout">
            <a:avLst>
              <a:gd name="adj1" fmla="val 52673"/>
              <a:gd name="adj2" fmla="val 81361"/>
            </a:avLst>
          </a:prstGeom>
          <a:solidFill>
            <a:schemeClr val="bg1"/>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10782646" y="6491130"/>
            <a:ext cx="3877985" cy="1200329"/>
          </a:xfrm>
          <a:prstGeom prst="rect">
            <a:avLst/>
          </a:prstGeom>
          <a:noFill/>
        </p:spPr>
        <p:txBody>
          <a:bodyPr wrap="none" rtlCol="0">
            <a:spAutoFit/>
          </a:bodyPr>
          <a:lstStyle/>
          <a:p>
            <a:r>
              <a:rPr kumimoji="1" lang="ja-JP" altLang="en-US" sz="3600" dirty="0" smtClean="0">
                <a:solidFill>
                  <a:srgbClr val="515151"/>
                </a:solidFill>
                <a:latin typeface="游ゴシック Medium" panose="020B0500000000000000" pitchFamily="50" charset="-128"/>
                <a:ea typeface="游ゴシック Medium" panose="020B0500000000000000" pitchFamily="50" charset="-128"/>
              </a:rPr>
              <a:t>高いの？低いの？</a:t>
            </a:r>
            <a:endParaRPr kumimoji="1" lang="en-US" altLang="ja-JP" sz="3600" dirty="0" smtClean="0">
              <a:solidFill>
                <a:srgbClr val="515151"/>
              </a:solidFill>
              <a:latin typeface="游ゴシック Medium" panose="020B0500000000000000" pitchFamily="50" charset="-128"/>
              <a:ea typeface="游ゴシック Medium" panose="020B0500000000000000" pitchFamily="50" charset="-128"/>
            </a:endParaRPr>
          </a:p>
          <a:p>
            <a:pPr algn="ctr"/>
            <a:r>
              <a:rPr lang="ja-JP" altLang="en-US" sz="3600" dirty="0" smtClean="0">
                <a:solidFill>
                  <a:srgbClr val="515151"/>
                </a:solidFill>
                <a:latin typeface="游ゴシック Medium" panose="020B0500000000000000" pitchFamily="50" charset="-128"/>
                <a:ea typeface="游ゴシック Medium" panose="020B0500000000000000" pitchFamily="50" charset="-128"/>
              </a:rPr>
              <a:t>どっち？！</a:t>
            </a:r>
            <a:endParaRPr kumimoji="1" lang="ja-JP" altLang="en-US" sz="3600" dirty="0">
              <a:solidFill>
                <a:srgbClr val="515151"/>
              </a:solidFill>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1239816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435428" y="530487"/>
            <a:ext cx="5233988" cy="1190625"/>
          </a:xfrm>
        </p:spPr>
        <p:txBody>
          <a:bodyPr>
            <a:normAutofit/>
          </a:bodyPr>
          <a:lstStyle/>
          <a:p>
            <a:r>
              <a:rPr lang="ja-JP" altLang="en-US" sz="7200" b="1" u="sng" dirty="0" smtClean="0">
                <a:solidFill>
                  <a:srgbClr val="515151"/>
                </a:solidFill>
              </a:rPr>
              <a:t>研究目的</a:t>
            </a:r>
            <a:r>
              <a:rPr lang="ja-JP" altLang="en-US" u="sng" dirty="0" smtClean="0">
                <a:solidFill>
                  <a:srgbClr val="515151"/>
                </a:solidFill>
              </a:rPr>
              <a:t> </a:t>
            </a:r>
            <a:endParaRPr kumimoji="1" lang="ja-JP" altLang="en-US" u="sng" dirty="0">
              <a:solidFill>
                <a:srgbClr val="515151"/>
              </a:solidFill>
            </a:endParaRPr>
          </a:p>
        </p:txBody>
      </p:sp>
      <p:sp>
        <p:nvSpPr>
          <p:cNvPr id="4" name="テキスト ボックス 3"/>
          <p:cNvSpPr txBox="1"/>
          <p:nvPr/>
        </p:nvSpPr>
        <p:spPr>
          <a:xfrm>
            <a:off x="340406" y="4076778"/>
            <a:ext cx="17896114" cy="1015663"/>
          </a:xfrm>
          <a:prstGeom prst="rect">
            <a:avLst/>
          </a:prstGeom>
          <a:noFill/>
        </p:spPr>
        <p:txBody>
          <a:bodyPr wrap="square" rtlCol="0">
            <a:spAutoFit/>
          </a:bodyPr>
          <a:lstStyle/>
          <a:p>
            <a:pPr algn="ctr"/>
            <a:r>
              <a:rPr kumimoji="1" lang="ja-JP" altLang="en-US" sz="6000" dirty="0" smtClean="0">
                <a:solidFill>
                  <a:srgbClr val="515151"/>
                </a:solidFill>
                <a:latin typeface="游ゴシック Medium" panose="020B0500000000000000" pitchFamily="50" charset="-128"/>
                <a:ea typeface="游ゴシック Medium" panose="020B0500000000000000" pitchFamily="50" charset="-128"/>
              </a:rPr>
              <a:t>タイアップ動画の</a:t>
            </a:r>
            <a:r>
              <a:rPr lang="ja-JP" altLang="en-US" sz="6000" dirty="0">
                <a:solidFill>
                  <a:srgbClr val="515151"/>
                </a:solidFill>
                <a:latin typeface="游ゴシック Medium" panose="020B0500000000000000" pitchFamily="50" charset="-128"/>
                <a:ea typeface="游ゴシック Medium" panose="020B0500000000000000" pitchFamily="50" charset="-128"/>
              </a:rPr>
              <a:t>信憑性</a:t>
            </a:r>
            <a:r>
              <a:rPr kumimoji="1" lang="ja-JP" altLang="en-US" sz="6000" dirty="0" smtClean="0">
                <a:solidFill>
                  <a:srgbClr val="515151"/>
                </a:solidFill>
                <a:latin typeface="游ゴシック Medium" panose="020B0500000000000000" pitchFamily="50" charset="-128"/>
                <a:ea typeface="游ゴシック Medium" panose="020B0500000000000000" pitchFamily="50" charset="-128"/>
              </a:rPr>
              <a:t>について明らかにする。</a:t>
            </a:r>
            <a:endParaRPr kumimoji="1" lang="ja-JP" altLang="en-US" sz="6000" b="1" dirty="0">
              <a:solidFill>
                <a:srgbClr val="515151"/>
              </a:solidFill>
              <a:latin typeface="游ゴシック Medium" panose="020B0500000000000000" pitchFamily="50" charset="-128"/>
              <a:ea typeface="游ゴシック Medium" panose="020B0500000000000000" pitchFamily="50" charset="-128"/>
            </a:endParaRPr>
          </a:p>
        </p:txBody>
      </p:sp>
      <p:sp>
        <p:nvSpPr>
          <p:cNvPr id="6" name="スライド番号プレースホルダー 5"/>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29</a:t>
            </a:fld>
            <a:endParaRPr lang="ja-JP" altLang="en-US" sz="3200" dirty="0">
              <a:solidFill>
                <a:schemeClr val="tx1"/>
              </a:solidFill>
            </a:endParaRPr>
          </a:p>
        </p:txBody>
      </p:sp>
    </p:spTree>
    <p:extLst>
      <p:ext uri="{BB962C8B-B14F-4D97-AF65-F5344CB8AC3E}">
        <p14:creationId xmlns:p14="http://schemas.microsoft.com/office/powerpoint/2010/main" val="3570400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422031" y="597876"/>
            <a:ext cx="9267092" cy="1110396"/>
          </a:xfrm>
        </p:spPr>
        <p:txBody>
          <a:bodyPr/>
          <a:lstStyle/>
          <a:p>
            <a:r>
              <a:rPr kumimoji="1" lang="ja-JP" altLang="en-US" b="1" u="sng" dirty="0" smtClean="0">
                <a:solidFill>
                  <a:srgbClr val="515151"/>
                </a:solidFill>
              </a:rPr>
              <a:t>研究概要</a:t>
            </a:r>
            <a:r>
              <a:rPr kumimoji="1" lang="ja-JP" altLang="en-US" b="1" u="sng" dirty="0" smtClean="0">
                <a:solidFill>
                  <a:schemeClr val="tx2"/>
                </a:solidFill>
              </a:rPr>
              <a:t>　</a:t>
            </a:r>
            <a:endParaRPr kumimoji="1" lang="ja-JP" altLang="en-US" b="1" u="sng" dirty="0">
              <a:solidFill>
                <a:schemeClr val="tx2"/>
              </a:solidFill>
            </a:endParaRPr>
          </a:p>
        </p:txBody>
      </p:sp>
      <p:sp>
        <p:nvSpPr>
          <p:cNvPr id="6" name="角丸四角形 5"/>
          <p:cNvSpPr/>
          <p:nvPr/>
        </p:nvSpPr>
        <p:spPr>
          <a:xfrm>
            <a:off x="1960000" y="3479416"/>
            <a:ext cx="14455087" cy="5217363"/>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1417"/>
            <a:endParaRPr lang="ja-JP" altLang="en-US">
              <a:solidFill>
                <a:prstClr val="white"/>
              </a:solidFill>
              <a:latin typeface="Calibri" panose="020F0502020204030204"/>
              <a:ea typeface="ＭＳ Ｐゴシック" panose="020B0600070205080204" pitchFamily="50" charset="-128"/>
            </a:endParaRPr>
          </a:p>
        </p:txBody>
      </p:sp>
      <p:sp>
        <p:nvSpPr>
          <p:cNvPr id="3" name="正方形/長方形 2"/>
          <p:cNvSpPr/>
          <p:nvPr/>
        </p:nvSpPr>
        <p:spPr>
          <a:xfrm>
            <a:off x="850537" y="2811823"/>
            <a:ext cx="16479520" cy="4441353"/>
          </a:xfrm>
          <a:prstGeom prst="rect">
            <a:avLst/>
          </a:prstGeom>
          <a:noFill/>
          <a:ln w="381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4</a:t>
            </a:r>
            <a:endParaRPr kumimoji="1" lang="ja-JP" altLang="en-US" dirty="0"/>
          </a:p>
        </p:txBody>
      </p:sp>
      <p:sp>
        <p:nvSpPr>
          <p:cNvPr id="5" name="スライド番号プレースホルダー 4"/>
          <p:cNvSpPr>
            <a:spLocks noGrp="1"/>
          </p:cNvSpPr>
          <p:nvPr>
            <p:ph type="sldNum" sz="quarter" idx="12"/>
          </p:nvPr>
        </p:nvSpPr>
        <p:spPr/>
        <p:txBody>
          <a:bodyPr/>
          <a:lstStyle/>
          <a:p>
            <a:pPr defTabSz="1371417"/>
            <a:fld id="{45D7238F-B44F-4133-BCBF-72E7FB233DFB}" type="slidenum">
              <a:rPr lang="ja-JP" altLang="en-US" sz="3600" smtClean="0">
                <a:solidFill>
                  <a:schemeClr val="tx1"/>
                </a:solidFill>
              </a:rPr>
              <a:pPr defTabSz="1371417"/>
              <a:t>3</a:t>
            </a:fld>
            <a:endParaRPr lang="ja-JP" altLang="en-US" sz="3600" dirty="0">
              <a:solidFill>
                <a:schemeClr val="tx1"/>
              </a:solidFill>
            </a:endParaRPr>
          </a:p>
        </p:txBody>
      </p:sp>
      <p:sp>
        <p:nvSpPr>
          <p:cNvPr id="4" name="正方形/長方形 3"/>
          <p:cNvSpPr/>
          <p:nvPr/>
        </p:nvSpPr>
        <p:spPr>
          <a:xfrm>
            <a:off x="1180666" y="3293563"/>
            <a:ext cx="16013754" cy="3477875"/>
          </a:xfrm>
          <a:prstGeom prst="rect">
            <a:avLst/>
          </a:prstGeom>
        </p:spPr>
        <p:txBody>
          <a:bodyPr wrap="square">
            <a:spAutoFit/>
          </a:bodyPr>
          <a:lstStyle/>
          <a:p>
            <a:pPr algn="just" defTabSz="1371417"/>
            <a:r>
              <a:rPr lang="ja-JP" altLang="en-US" sz="4400" dirty="0" smtClean="0">
                <a:solidFill>
                  <a:schemeClr val="tx2"/>
                </a:solidFill>
                <a:latin typeface="游ゴシック Medium" panose="020B0500000000000000" pitchFamily="50" charset="-128"/>
                <a:ea typeface="游ゴシック Medium" panose="020B0500000000000000" pitchFamily="50" charset="-128"/>
              </a:rPr>
              <a:t>広告にはたくさんの手段があり、</a:t>
            </a:r>
            <a:r>
              <a:rPr lang="en-US" altLang="ja-JP" sz="4400" dirty="0" smtClean="0">
                <a:solidFill>
                  <a:schemeClr val="tx2"/>
                </a:solidFill>
                <a:latin typeface="游ゴシック Medium" panose="020B0500000000000000" pitchFamily="50" charset="-128"/>
                <a:ea typeface="游ゴシック Medium" panose="020B0500000000000000" pitchFamily="50" charset="-128"/>
              </a:rPr>
              <a:t>SNS</a:t>
            </a:r>
            <a:r>
              <a:rPr lang="ja-JP" altLang="en-US" sz="4400" dirty="0" err="1" smtClean="0">
                <a:solidFill>
                  <a:schemeClr val="tx2"/>
                </a:solidFill>
                <a:latin typeface="游ゴシック Medium" panose="020B0500000000000000" pitchFamily="50" charset="-128"/>
                <a:ea typeface="游ゴシック Medium" panose="020B0500000000000000" pitchFamily="50" charset="-128"/>
              </a:rPr>
              <a:t>が普</a:t>
            </a:r>
            <a:r>
              <a:rPr lang="ja-JP" altLang="en-US" sz="4400" dirty="0" smtClean="0">
                <a:solidFill>
                  <a:schemeClr val="tx2"/>
                </a:solidFill>
                <a:latin typeface="游ゴシック Medium" panose="020B0500000000000000" pitchFamily="50" charset="-128"/>
                <a:ea typeface="游ゴシック Medium" panose="020B0500000000000000" pitchFamily="50" charset="-128"/>
              </a:rPr>
              <a:t>及した現代では、</a:t>
            </a:r>
            <a:endParaRPr lang="en-US" altLang="ja-JP" sz="4400" dirty="0" smtClean="0">
              <a:solidFill>
                <a:schemeClr val="tx2"/>
              </a:solidFill>
              <a:latin typeface="游ゴシック Medium" panose="020B0500000000000000" pitchFamily="50" charset="-128"/>
              <a:ea typeface="游ゴシック Medium" panose="020B0500000000000000" pitchFamily="50" charset="-128"/>
            </a:endParaRPr>
          </a:p>
          <a:p>
            <a:pPr algn="just" defTabSz="1371417"/>
            <a:r>
              <a:rPr lang="ja-JP" altLang="en-US" sz="4400" dirty="0" smtClean="0">
                <a:solidFill>
                  <a:schemeClr val="tx2"/>
                </a:solidFill>
                <a:latin typeface="游ゴシック Medium" panose="020B0500000000000000" pitchFamily="50" charset="-128"/>
                <a:ea typeface="游ゴシック Medium" panose="020B0500000000000000" pitchFamily="50" charset="-128"/>
              </a:rPr>
              <a:t>インフルエンサーを利用した広告手法が注目を浴びている。</a:t>
            </a:r>
            <a:endParaRPr lang="en-US" altLang="ja-JP" sz="4400" dirty="0" smtClean="0">
              <a:solidFill>
                <a:schemeClr val="tx2"/>
              </a:solidFill>
              <a:latin typeface="游ゴシック Medium" panose="020B0500000000000000" pitchFamily="50" charset="-128"/>
              <a:ea typeface="游ゴシック Medium" panose="020B0500000000000000" pitchFamily="50" charset="-128"/>
            </a:endParaRPr>
          </a:p>
          <a:p>
            <a:pPr algn="just" defTabSz="1371417"/>
            <a:r>
              <a:rPr lang="ja-JP" altLang="en-US" sz="4400" dirty="0" smtClean="0">
                <a:solidFill>
                  <a:schemeClr val="tx2"/>
                </a:solidFill>
                <a:latin typeface="游ゴシック Medium" panose="020B0500000000000000" pitchFamily="50" charset="-128"/>
                <a:ea typeface="游ゴシック Medium" panose="020B0500000000000000" pitchFamily="50" charset="-128"/>
              </a:rPr>
              <a:t>そこで本研究では、</a:t>
            </a:r>
            <a:r>
              <a:rPr lang="en-US" altLang="ja-JP" sz="4400" dirty="0" smtClean="0">
                <a:solidFill>
                  <a:schemeClr val="tx2"/>
                </a:solidFill>
                <a:latin typeface="游ゴシック Medium" panose="020B0500000000000000" pitchFamily="50" charset="-128"/>
                <a:ea typeface="游ゴシック Medium" panose="020B0500000000000000" pitchFamily="50" charset="-128"/>
              </a:rPr>
              <a:t>YouTuber</a:t>
            </a:r>
            <a:r>
              <a:rPr lang="ja-JP" altLang="en-US" sz="4400" dirty="0" smtClean="0">
                <a:solidFill>
                  <a:schemeClr val="tx2"/>
                </a:solidFill>
                <a:latin typeface="游ゴシック Medium" panose="020B0500000000000000" pitchFamily="50" charset="-128"/>
                <a:ea typeface="游ゴシック Medium" panose="020B0500000000000000" pitchFamily="50" charset="-128"/>
              </a:rPr>
              <a:t>のタイアップ動画に焦点を置きタイアップ動画が広告であるにも関わらず、タイアップ動画の情報に対する信憑性に正の影響を与えるのかを研究する。</a:t>
            </a:r>
            <a:endParaRPr lang="en-US" altLang="ja-JP" sz="4400" dirty="0" smtClean="0">
              <a:solidFill>
                <a:schemeClr val="tx2"/>
              </a:solidFill>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2454087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70437" y="6850285"/>
            <a:ext cx="17878571" cy="1107867"/>
          </a:xfrm>
          <a:prstGeom prst="rect">
            <a:avLst/>
          </a:prstGeom>
          <a:noFill/>
        </p:spPr>
        <p:txBody>
          <a:bodyPr wrap="square" rtlCol="0">
            <a:spAutoFit/>
          </a:bodyPr>
          <a:lstStyle/>
          <a:p>
            <a:r>
              <a:rPr lang="ja-JP" altLang="en-US" sz="6599" b="1"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発信者</a:t>
            </a:r>
            <a:r>
              <a:rPr lang="ja-JP" altLang="en-US" sz="6599" b="1"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の信頼性</a:t>
            </a:r>
            <a:r>
              <a:rPr lang="ja-JP" altLang="en-US" sz="6599" b="1" dirty="0">
                <a:solidFill>
                  <a:srgbClr val="515151"/>
                </a:solidFill>
                <a:latin typeface="游ゴシック Medium" panose="020B0500000000000000" pitchFamily="50" charset="-128"/>
                <a:ea typeface="游ゴシック Medium" panose="020B0500000000000000" pitchFamily="50" charset="-128"/>
              </a:rPr>
              <a:t>は</a:t>
            </a:r>
            <a:r>
              <a:rPr lang="ja-JP" altLang="en-US" sz="6599" b="1"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情報</a:t>
            </a:r>
            <a:r>
              <a:rPr lang="ja-JP" altLang="en-US" sz="6599" b="1"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の</a:t>
            </a:r>
            <a:r>
              <a:rPr lang="ja-JP" altLang="en-US" sz="6599" b="1"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信憑</a:t>
            </a:r>
            <a:r>
              <a:rPr lang="ja-JP" altLang="en-US" sz="6599" b="1"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性</a:t>
            </a:r>
            <a:r>
              <a:rPr lang="ja-JP" altLang="en-US" sz="6599" b="1" dirty="0">
                <a:solidFill>
                  <a:srgbClr val="515151"/>
                </a:solidFill>
                <a:latin typeface="游ゴシック Medium" panose="020B0500000000000000" pitchFamily="50" charset="-128"/>
                <a:ea typeface="游ゴシック Medium" panose="020B0500000000000000" pitchFamily="50" charset="-128"/>
              </a:rPr>
              <a:t>に影響を</a:t>
            </a:r>
            <a:r>
              <a:rPr lang="ja-JP" altLang="en-US" sz="6599" b="1" dirty="0" smtClean="0">
                <a:solidFill>
                  <a:srgbClr val="515151"/>
                </a:solidFill>
                <a:latin typeface="游ゴシック Medium" panose="020B0500000000000000" pitchFamily="50" charset="-128"/>
                <a:ea typeface="游ゴシック Medium" panose="020B0500000000000000" pitchFamily="50" charset="-128"/>
              </a:rPr>
              <a:t>与える</a:t>
            </a:r>
            <a:endParaRPr lang="ja-JP" altLang="en-US" sz="6599" b="1" dirty="0">
              <a:solidFill>
                <a:srgbClr val="515151"/>
              </a:solidFill>
              <a:latin typeface="游ゴシック Medium" panose="020B0500000000000000" pitchFamily="50" charset="-128"/>
              <a:ea typeface="游ゴシック Medium" panose="020B0500000000000000" pitchFamily="50" charset="-128"/>
            </a:endParaRPr>
          </a:p>
        </p:txBody>
      </p:sp>
      <p:sp>
        <p:nvSpPr>
          <p:cNvPr id="4" name="タイトル 3"/>
          <p:cNvSpPr>
            <a:spLocks noGrp="1"/>
          </p:cNvSpPr>
          <p:nvPr>
            <p:ph type="title" idx="4294967295"/>
          </p:nvPr>
        </p:nvSpPr>
        <p:spPr>
          <a:xfrm>
            <a:off x="439615" y="547214"/>
            <a:ext cx="5327650" cy="1157287"/>
          </a:xfrm>
        </p:spPr>
        <p:txBody>
          <a:bodyPr>
            <a:normAutofit/>
          </a:bodyPr>
          <a:lstStyle/>
          <a:p>
            <a:r>
              <a:rPr kumimoji="1" lang="ja-JP" altLang="en-US" sz="7200" b="1" u="sng" dirty="0" smtClean="0">
                <a:solidFill>
                  <a:srgbClr val="515151"/>
                </a:solidFill>
              </a:rPr>
              <a:t>仮説導出</a:t>
            </a:r>
            <a:endParaRPr kumimoji="1" lang="ja-JP" altLang="en-US" sz="7200" b="1" u="sng" dirty="0">
              <a:solidFill>
                <a:srgbClr val="515151"/>
              </a:solidFill>
            </a:endParaRPr>
          </a:p>
        </p:txBody>
      </p:sp>
      <p:sp>
        <p:nvSpPr>
          <p:cNvPr id="7" name="スライド番号プレースホルダー 6"/>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30</a:t>
            </a:fld>
            <a:endParaRPr lang="ja-JP" altLang="en-US" sz="3200" dirty="0">
              <a:solidFill>
                <a:schemeClr val="tx1"/>
              </a:solidFill>
            </a:endParaRPr>
          </a:p>
        </p:txBody>
      </p:sp>
      <p:sp>
        <p:nvSpPr>
          <p:cNvPr id="8" name="正方形/長方形 7"/>
          <p:cNvSpPr/>
          <p:nvPr/>
        </p:nvSpPr>
        <p:spPr>
          <a:xfrm>
            <a:off x="439615" y="2264251"/>
            <a:ext cx="17340217" cy="3483429"/>
          </a:xfrm>
          <a:prstGeom prst="rect">
            <a:avLst/>
          </a:prstGeom>
          <a:noFill/>
          <a:ln w="38100">
            <a:solidFill>
              <a:schemeClr val="tx1">
                <a:lumMod val="50000"/>
                <a:alpha val="41961"/>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823661" y="2944137"/>
            <a:ext cx="16527780" cy="2123658"/>
          </a:xfrm>
          <a:prstGeom prst="rect">
            <a:avLst/>
          </a:prstGeom>
        </p:spPr>
        <p:txBody>
          <a:bodyPr wrap="square">
            <a:spAutoFit/>
          </a:bodyPr>
          <a:lstStyle/>
          <a:p>
            <a:r>
              <a:rPr lang="ja-JP" altLang="en-US" sz="4400" dirty="0">
                <a:solidFill>
                  <a:srgbClr val="515151"/>
                </a:solidFill>
                <a:latin typeface="游ゴシック Medium" panose="020B0500000000000000" pitchFamily="50" charset="-128"/>
                <a:ea typeface="游ゴシック Medium" panose="020B0500000000000000" pitchFamily="50" charset="-128"/>
              </a:rPr>
              <a:t>情報の信頼性を評価する上で、</a:t>
            </a:r>
            <a:r>
              <a:rPr lang="ja-JP" altLang="en-US" sz="44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情報発信者の性質は重要な要因の一つ</a:t>
            </a:r>
            <a:r>
              <a:rPr lang="ja-JP" altLang="en-US" sz="4400" dirty="0">
                <a:solidFill>
                  <a:srgbClr val="515151"/>
                </a:solidFill>
                <a:latin typeface="游ゴシック Medium" panose="020B0500000000000000" pitchFamily="50" charset="-128"/>
                <a:ea typeface="游ゴシック Medium" panose="020B0500000000000000" pitchFamily="50" charset="-128"/>
              </a:rPr>
              <a:t>である。</a:t>
            </a:r>
            <a:r>
              <a:rPr lang="ja-JP" altLang="en-US" sz="4400" dirty="0">
                <a:solidFill>
                  <a:srgbClr val="C00000"/>
                </a:solidFill>
                <a:latin typeface="游ゴシック Medium" panose="020B0500000000000000" pitchFamily="50" charset="-128"/>
                <a:ea typeface="游ゴシック Medium" panose="020B0500000000000000" pitchFamily="50" charset="-128"/>
              </a:rPr>
              <a:t>発信者と情報の信憑性</a:t>
            </a:r>
            <a:r>
              <a:rPr lang="ja-JP" altLang="en-US" sz="4400" dirty="0">
                <a:solidFill>
                  <a:schemeClr val="tx2"/>
                </a:solidFill>
                <a:latin typeface="游ゴシック Medium" panose="020B0500000000000000" pitchFamily="50" charset="-128"/>
                <a:ea typeface="游ゴシック Medium" panose="020B0500000000000000" pitchFamily="50" charset="-128"/>
              </a:rPr>
              <a:t>は、</a:t>
            </a:r>
            <a:r>
              <a:rPr lang="ja-JP" altLang="en-US" sz="4400" dirty="0">
                <a:solidFill>
                  <a:srgbClr val="CC0000"/>
                </a:solidFill>
                <a:latin typeface="游ゴシック Medium" panose="020B0500000000000000" pitchFamily="50" charset="-128"/>
                <a:ea typeface="游ゴシック Medium" panose="020B0500000000000000" pitchFamily="50" charset="-128"/>
              </a:rPr>
              <a:t>発信者への信頼から情報の信憑性が導出されるという関係にある</a:t>
            </a:r>
            <a:r>
              <a:rPr lang="ja-JP" altLang="en-US" sz="4400" dirty="0" smtClean="0">
                <a:solidFill>
                  <a:srgbClr val="CC0000"/>
                </a:solidFill>
                <a:latin typeface="游ゴシック Medium" panose="020B0500000000000000" pitchFamily="50" charset="-128"/>
                <a:ea typeface="游ゴシック Medium" panose="020B0500000000000000" pitchFamily="50" charset="-128"/>
              </a:rPr>
              <a:t>。　　　　</a:t>
            </a:r>
            <a:r>
              <a:rPr lang="ja-JP" altLang="en-US" sz="2800" dirty="0" smtClean="0">
                <a:latin typeface="游ゴシック Medium" panose="020B0500000000000000" pitchFamily="50" charset="-128"/>
                <a:ea typeface="游ゴシック Medium" panose="020B0500000000000000" pitchFamily="50" charset="-128"/>
              </a:rPr>
              <a:t>加藤</a:t>
            </a:r>
            <a:r>
              <a:rPr lang="ja-JP" altLang="en-US" sz="2800" dirty="0">
                <a:latin typeface="游ゴシック Medium" panose="020B0500000000000000" pitchFamily="50" charset="-128"/>
                <a:ea typeface="游ゴシック Medium" panose="020B0500000000000000" pitchFamily="50" charset="-128"/>
              </a:rPr>
              <a:t>・黒橋・</a:t>
            </a:r>
            <a:r>
              <a:rPr lang="ja-JP" altLang="en-US" sz="2800" dirty="0" smtClean="0">
                <a:latin typeface="游ゴシック Medium" panose="020B0500000000000000" pitchFamily="50" charset="-128"/>
                <a:ea typeface="游ゴシック Medium" panose="020B0500000000000000" pitchFamily="50" charset="-128"/>
              </a:rPr>
              <a:t>江本氏</a:t>
            </a:r>
            <a:endParaRPr lang="ja-JP" altLang="en-US" sz="4400" dirty="0">
              <a:solidFill>
                <a:srgbClr val="CC0000"/>
              </a:solidFill>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8642053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48617" y="2965709"/>
            <a:ext cx="16984756" cy="2123658"/>
          </a:xfrm>
          <a:prstGeom prst="rect">
            <a:avLst/>
          </a:prstGeom>
          <a:noFill/>
        </p:spPr>
        <p:txBody>
          <a:bodyPr wrap="square" rtlCol="0">
            <a:spAutoFit/>
          </a:bodyPr>
          <a:lstStyle/>
          <a:p>
            <a:r>
              <a:rPr lang="ja-JP" altLang="en-US" sz="6600" dirty="0" smtClean="0">
                <a:latin typeface="游ゴシック Medium" panose="020B0500000000000000" pitchFamily="50" charset="-128"/>
                <a:ea typeface="游ゴシック Medium" panose="020B0500000000000000" pitchFamily="50" charset="-128"/>
              </a:rPr>
              <a:t>タイアップ動画</a:t>
            </a:r>
            <a:r>
              <a:rPr lang="ja-JP" altLang="en-US" sz="6600" dirty="0">
                <a:latin typeface="游ゴシック Medium" panose="020B0500000000000000" pitchFamily="50" charset="-128"/>
                <a:ea typeface="游ゴシック Medium" panose="020B0500000000000000" pitchFamily="50" charset="-128"/>
              </a:rPr>
              <a:t>の</a:t>
            </a:r>
            <a:r>
              <a:rPr lang="ja-JP" altLang="en-US" sz="6600" dirty="0" smtClean="0">
                <a:latin typeface="游ゴシック Medium" panose="020B0500000000000000" pitchFamily="50" charset="-128"/>
                <a:ea typeface="游ゴシック Medium" panose="020B0500000000000000" pitchFamily="50" charset="-128"/>
              </a:rPr>
              <a:t>信憑性が高いかどうかは、</a:t>
            </a:r>
            <a:endParaRPr lang="en-US" altLang="ja-JP" sz="6600" dirty="0" smtClean="0">
              <a:latin typeface="游ゴシック Medium" panose="020B0500000000000000" pitchFamily="50" charset="-128"/>
              <a:ea typeface="游ゴシック Medium" panose="020B0500000000000000" pitchFamily="50" charset="-128"/>
            </a:endParaRPr>
          </a:p>
          <a:p>
            <a:r>
              <a:rPr lang="ja-JP" altLang="en-US" sz="6600" u="sng" dirty="0" smtClean="0">
                <a:solidFill>
                  <a:schemeClr val="tx1">
                    <a:lumMod val="75000"/>
                  </a:schemeClr>
                </a:solidFill>
                <a:uFill>
                  <a:solidFill>
                    <a:srgbClr val="C00000"/>
                  </a:solidFill>
                </a:uFill>
                <a:latin typeface="游ゴシック Medium" panose="020B0500000000000000" pitchFamily="50" charset="-128"/>
                <a:ea typeface="游ゴシック Medium" panose="020B0500000000000000" pitchFamily="50" charset="-128"/>
              </a:rPr>
              <a:t>発</a:t>
            </a:r>
            <a:r>
              <a:rPr lang="ja-JP" altLang="en-US" sz="6600" u="sng" dirty="0">
                <a:solidFill>
                  <a:schemeClr val="tx1">
                    <a:lumMod val="75000"/>
                  </a:schemeClr>
                </a:solidFill>
                <a:uFill>
                  <a:solidFill>
                    <a:srgbClr val="C00000"/>
                  </a:solidFill>
                </a:uFill>
                <a:latin typeface="游ゴシック Medium" panose="020B0500000000000000" pitchFamily="50" charset="-128"/>
                <a:ea typeface="游ゴシック Medium" panose="020B0500000000000000" pitchFamily="50" charset="-128"/>
              </a:rPr>
              <a:t>信者の信頼性</a:t>
            </a:r>
            <a:r>
              <a:rPr lang="ja-JP" altLang="en-US" sz="6600" dirty="0">
                <a:latin typeface="游ゴシック Medium" panose="020B0500000000000000" pitchFamily="50" charset="-128"/>
                <a:ea typeface="游ゴシック Medium" panose="020B0500000000000000" pitchFamily="50" charset="-128"/>
              </a:rPr>
              <a:t>が高いか低いかに</a:t>
            </a:r>
            <a:r>
              <a:rPr lang="ja-JP" altLang="en-US" sz="6600" dirty="0" smtClean="0">
                <a:latin typeface="游ゴシック Medium" panose="020B0500000000000000" pitchFamily="50" charset="-128"/>
                <a:ea typeface="游ゴシック Medium" panose="020B0500000000000000" pitchFamily="50" charset="-128"/>
              </a:rPr>
              <a:t>よる。</a:t>
            </a:r>
            <a:endParaRPr lang="ja-JP" altLang="en-US" sz="6600" dirty="0">
              <a:latin typeface="游ゴシック Medium" panose="020B0500000000000000" pitchFamily="50" charset="-128"/>
              <a:ea typeface="游ゴシック Medium" panose="020B0500000000000000" pitchFamily="50" charset="-128"/>
            </a:endParaRPr>
          </a:p>
        </p:txBody>
      </p:sp>
      <p:sp>
        <p:nvSpPr>
          <p:cNvPr id="7" name="タイトル 6"/>
          <p:cNvSpPr>
            <a:spLocks noGrp="1"/>
          </p:cNvSpPr>
          <p:nvPr>
            <p:ph type="title" idx="4294967295"/>
          </p:nvPr>
        </p:nvSpPr>
        <p:spPr>
          <a:xfrm>
            <a:off x="454158" y="393079"/>
            <a:ext cx="4748213" cy="1344612"/>
          </a:xfrm>
        </p:spPr>
        <p:txBody>
          <a:bodyPr>
            <a:normAutofit/>
          </a:bodyPr>
          <a:lstStyle/>
          <a:p>
            <a:r>
              <a:rPr kumimoji="1" lang="ja-JP" altLang="en-US" sz="7200" b="1" u="sng" dirty="0" smtClean="0">
                <a:solidFill>
                  <a:srgbClr val="515151"/>
                </a:solidFill>
              </a:rPr>
              <a:t>仮説導出</a:t>
            </a:r>
            <a:endParaRPr kumimoji="1" lang="ja-JP" altLang="en-US" sz="7200" b="1" u="sng" dirty="0">
              <a:solidFill>
                <a:srgbClr val="515151"/>
              </a:solidFill>
            </a:endParaRPr>
          </a:p>
        </p:txBody>
      </p:sp>
      <p:sp>
        <p:nvSpPr>
          <p:cNvPr id="10" name="スライド番号プレースホルダー 9"/>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31</a:t>
            </a:fld>
            <a:endParaRPr lang="ja-JP" altLang="en-US" dirty="0">
              <a:solidFill>
                <a:schemeClr val="tx1"/>
              </a:solidFill>
            </a:endParaRPr>
          </a:p>
        </p:txBody>
      </p:sp>
      <p:sp>
        <p:nvSpPr>
          <p:cNvPr id="11" name="テキスト ボックス 10"/>
          <p:cNvSpPr txBox="1"/>
          <p:nvPr/>
        </p:nvSpPr>
        <p:spPr>
          <a:xfrm>
            <a:off x="457960" y="6541901"/>
            <a:ext cx="12977362" cy="1938992"/>
          </a:xfrm>
          <a:prstGeom prst="rect">
            <a:avLst/>
          </a:prstGeom>
          <a:noFill/>
        </p:spPr>
        <p:txBody>
          <a:bodyPr wrap="square" rtlCol="0">
            <a:spAutoFit/>
          </a:bodyPr>
          <a:lstStyle/>
          <a:p>
            <a:r>
              <a:rPr kumimoji="1" lang="ja-JP" altLang="en-US" sz="4000" dirty="0" smtClean="0">
                <a:latin typeface="游ゴシック Medium" panose="020B0500000000000000" pitchFamily="50" charset="-128"/>
                <a:ea typeface="游ゴシック Medium" panose="020B0500000000000000" pitchFamily="50" charset="-128"/>
              </a:rPr>
              <a:t>ここでは、</a:t>
            </a:r>
            <a:endParaRPr kumimoji="1" lang="en-US" altLang="ja-JP" sz="4000" dirty="0" smtClean="0">
              <a:latin typeface="游ゴシック Medium" panose="020B0500000000000000" pitchFamily="50" charset="-128"/>
              <a:ea typeface="游ゴシック Medium" panose="020B0500000000000000" pitchFamily="50" charset="-128"/>
            </a:endParaRPr>
          </a:p>
          <a:p>
            <a:r>
              <a:rPr kumimoji="1" lang="ja-JP" altLang="en-US" sz="4000" dirty="0" smtClean="0">
                <a:latin typeface="游ゴシック Medium" panose="020B0500000000000000" pitchFamily="50" charset="-128"/>
                <a:ea typeface="游ゴシック Medium" panose="020B0500000000000000" pitchFamily="50" charset="-128"/>
              </a:rPr>
              <a:t>信頼性を「人に対する信頼の度合い」、</a:t>
            </a:r>
            <a:endParaRPr kumimoji="1" lang="en-US" altLang="ja-JP" sz="4000" dirty="0" smtClean="0">
              <a:latin typeface="游ゴシック Medium" panose="020B0500000000000000" pitchFamily="50" charset="-128"/>
              <a:ea typeface="游ゴシック Medium" panose="020B0500000000000000" pitchFamily="50" charset="-128"/>
            </a:endParaRPr>
          </a:p>
          <a:p>
            <a:r>
              <a:rPr lang="ja-JP" altLang="en-US" sz="4000" dirty="0" smtClean="0">
                <a:latin typeface="游ゴシック Medium" panose="020B0500000000000000" pitchFamily="50" charset="-128"/>
                <a:ea typeface="游ゴシック Medium" panose="020B0500000000000000" pitchFamily="50" charset="-128"/>
              </a:rPr>
              <a:t>信憑性を「情報に対する信頼の度合い」</a:t>
            </a:r>
            <a:r>
              <a:rPr kumimoji="1" lang="ja-JP" altLang="en-US" sz="4000" dirty="0" smtClean="0">
                <a:latin typeface="游ゴシック Medium" panose="020B0500000000000000" pitchFamily="50" charset="-128"/>
                <a:ea typeface="游ゴシック Medium" panose="020B0500000000000000" pitchFamily="50" charset="-128"/>
              </a:rPr>
              <a:t>と定義します。</a:t>
            </a:r>
            <a:endParaRPr kumimoji="1" lang="ja-JP" altLang="en-US" sz="4000" dirty="0">
              <a:latin typeface="游ゴシック Medium" panose="020B0500000000000000" pitchFamily="50" charset="-128"/>
              <a:ea typeface="游ゴシック Medium" panose="020B0500000000000000" pitchFamily="50" charset="-128"/>
            </a:endParaRPr>
          </a:p>
        </p:txBody>
      </p:sp>
      <p:sp>
        <p:nvSpPr>
          <p:cNvPr id="12" name="メモ 11"/>
          <p:cNvSpPr/>
          <p:nvPr/>
        </p:nvSpPr>
        <p:spPr>
          <a:xfrm>
            <a:off x="631371" y="2513006"/>
            <a:ext cx="16912983" cy="3029064"/>
          </a:xfrm>
          <a:prstGeom prst="foldedCorner">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84528" y="5511007"/>
            <a:ext cx="3701588" cy="3701588"/>
          </a:xfrm>
          <a:prstGeom prst="rect">
            <a:avLst/>
          </a:prstGeom>
        </p:spPr>
      </p:pic>
      <p:pic>
        <p:nvPicPr>
          <p:cNvPr id="9" name="図 8"/>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14887981" y="5457099"/>
            <a:ext cx="3552869" cy="3701588"/>
          </a:xfrm>
          <a:prstGeom prst="rect">
            <a:avLst/>
          </a:prstGeom>
        </p:spPr>
      </p:pic>
    </p:spTree>
    <p:extLst>
      <p:ext uri="{BB962C8B-B14F-4D97-AF65-F5344CB8AC3E}">
        <p14:creationId xmlns:p14="http://schemas.microsoft.com/office/powerpoint/2010/main" val="38243356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519829" y="6630558"/>
            <a:ext cx="17272000" cy="2136775"/>
          </a:xfrm>
        </p:spPr>
        <p:txBody>
          <a:bodyPr>
            <a:noAutofit/>
          </a:bodyPr>
          <a:lstStyle/>
          <a:p>
            <a:pPr marL="0" indent="0">
              <a:buNone/>
            </a:pPr>
            <a:r>
              <a:rPr lang="ja-JP" altLang="en-US" sz="66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人</a:t>
            </a:r>
            <a:r>
              <a:rPr lang="ja-JP" altLang="en-US" sz="6600"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に対する信頼は、その人の人柄などを知っているかどうかによって判断される</a:t>
            </a:r>
            <a:r>
              <a:rPr kumimoji="1" lang="ja-JP" altLang="en-US" sz="6600"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a:t>
            </a:r>
            <a:endParaRPr kumimoji="1" lang="ja-JP" altLang="en-US" sz="66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endParaRPr>
          </a:p>
        </p:txBody>
      </p:sp>
      <p:sp>
        <p:nvSpPr>
          <p:cNvPr id="2" name="タイトル 1"/>
          <p:cNvSpPr>
            <a:spLocks noGrp="1"/>
          </p:cNvSpPr>
          <p:nvPr>
            <p:ph type="title" idx="4294967295"/>
          </p:nvPr>
        </p:nvSpPr>
        <p:spPr>
          <a:xfrm>
            <a:off x="369140" y="595732"/>
            <a:ext cx="10133013" cy="1082675"/>
          </a:xfrm>
        </p:spPr>
        <p:txBody>
          <a:bodyPr>
            <a:noAutofit/>
          </a:bodyPr>
          <a:lstStyle/>
          <a:p>
            <a:r>
              <a:rPr lang="ja-JP" altLang="en-US" sz="7200" b="1" u="sng" dirty="0" smtClean="0">
                <a:solidFill>
                  <a:srgbClr val="515151"/>
                </a:solidFill>
                <a:latin typeface="ＭＳ ゴシック" panose="020B0609070205080204" pitchFamily="49" charset="-128"/>
                <a:ea typeface="ＭＳ ゴシック" panose="020B0609070205080204" pitchFamily="49" charset="-128"/>
              </a:rPr>
              <a:t>人に対する</a:t>
            </a:r>
            <a:r>
              <a:rPr kumimoji="1" lang="ja-JP" altLang="en-US" sz="7200" b="1" u="sng" dirty="0" smtClean="0">
                <a:solidFill>
                  <a:srgbClr val="515151"/>
                </a:solidFill>
                <a:latin typeface="ＭＳ ゴシック" panose="020B0609070205080204" pitchFamily="49" charset="-128"/>
                <a:ea typeface="ＭＳ ゴシック" panose="020B0609070205080204" pitchFamily="49" charset="-128"/>
              </a:rPr>
              <a:t>信頼</a:t>
            </a:r>
            <a:endParaRPr kumimoji="1" lang="ja-JP" altLang="en-US" sz="7200" b="1" u="sng" dirty="0">
              <a:solidFill>
                <a:srgbClr val="515151"/>
              </a:solidFill>
              <a:latin typeface="ＭＳ ゴシック" panose="020B0609070205080204" pitchFamily="49" charset="-128"/>
              <a:ea typeface="ＭＳ ゴシック" panose="020B0609070205080204" pitchFamily="49" charset="-128"/>
            </a:endParaRPr>
          </a:p>
        </p:txBody>
      </p:sp>
      <p:sp>
        <p:nvSpPr>
          <p:cNvPr id="6" name="スライド番号プレースホルダー 5"/>
          <p:cNvSpPr>
            <a:spLocks noGrp="1"/>
          </p:cNvSpPr>
          <p:nvPr>
            <p:ph type="sldNum" sz="quarter" idx="12"/>
          </p:nvPr>
        </p:nvSpPr>
        <p:spPr/>
        <p:txBody>
          <a:bodyPr/>
          <a:lstStyle/>
          <a:p>
            <a:pPr defTabSz="1371417"/>
            <a:fld id="{45D7238F-B44F-4133-BCBF-72E7FB233DFB}" type="slidenum">
              <a:rPr lang="ja-JP" altLang="en-US" sz="3200" smtClean="0">
                <a:solidFill>
                  <a:schemeClr val="tx2">
                    <a:lumMod val="75000"/>
                  </a:schemeClr>
                </a:solidFill>
              </a:rPr>
              <a:pPr defTabSz="1371417"/>
              <a:t>32</a:t>
            </a:fld>
            <a:endParaRPr lang="ja-JP" altLang="en-US" sz="3200" dirty="0">
              <a:solidFill>
                <a:schemeClr val="tx2">
                  <a:lumMod val="75000"/>
                </a:schemeClr>
              </a:solidFill>
            </a:endParaRPr>
          </a:p>
        </p:txBody>
      </p:sp>
      <p:sp>
        <p:nvSpPr>
          <p:cNvPr id="8" name="正方形/長方形 7"/>
          <p:cNvSpPr/>
          <p:nvPr/>
        </p:nvSpPr>
        <p:spPr>
          <a:xfrm>
            <a:off x="842684" y="2696176"/>
            <a:ext cx="16128442" cy="3048000"/>
          </a:xfrm>
          <a:prstGeom prst="rect">
            <a:avLst/>
          </a:prstGeom>
          <a:noFill/>
          <a:ln w="38100">
            <a:solidFill>
              <a:schemeClr val="tx1">
                <a:lumMod val="50000"/>
                <a:alpha val="41961"/>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1159908" y="2986770"/>
            <a:ext cx="15811217" cy="2554545"/>
          </a:xfrm>
          <a:prstGeom prst="rect">
            <a:avLst/>
          </a:prstGeom>
        </p:spPr>
        <p:txBody>
          <a:bodyPr wrap="square">
            <a:spAutoFit/>
          </a:bodyPr>
          <a:lstStyle/>
          <a:p>
            <a:r>
              <a:rPr lang="ja-JP" altLang="en-US" sz="4000" dirty="0">
                <a:solidFill>
                  <a:srgbClr val="515151"/>
                </a:solidFill>
                <a:latin typeface="游ゴシック Medium" panose="020B0500000000000000" pitchFamily="50" charset="-128"/>
                <a:ea typeface="游ゴシック Medium" panose="020B0500000000000000" pitchFamily="50" charset="-128"/>
              </a:rPr>
              <a:t>人格信頼とは具体的な「人」に対する観察と経験を背景とした信頼である。その人物がいかなる人物であり、人に対して今までどのような行いをしてきたのかといった過去の経験をもとに、その人物が「信頼に足る」のかを判断する</a:t>
            </a:r>
            <a:r>
              <a:rPr lang="ja-JP" altLang="en-US" sz="4000" dirty="0" smtClean="0">
                <a:solidFill>
                  <a:srgbClr val="515151"/>
                </a:solidFill>
                <a:latin typeface="游ゴシック Medium" panose="020B0500000000000000" pitchFamily="50" charset="-128"/>
                <a:ea typeface="游ゴシック Medium" panose="020B0500000000000000" pitchFamily="50" charset="-128"/>
              </a:rPr>
              <a:t>。　　　　　　　　　</a:t>
            </a:r>
            <a:r>
              <a:rPr lang="ja-JP" altLang="en-US" sz="3200" dirty="0" smtClean="0">
                <a:latin typeface="游ゴシック Medium" panose="020B0500000000000000" pitchFamily="50" charset="-128"/>
                <a:ea typeface="游ゴシック Medium" panose="020B0500000000000000" pitchFamily="50" charset="-128"/>
              </a:rPr>
              <a:t>成田氏（</a:t>
            </a:r>
            <a:r>
              <a:rPr lang="en-US" altLang="ja-JP" sz="3200" dirty="0" smtClean="0">
                <a:latin typeface="游ゴシック Medium" panose="020B0500000000000000" pitchFamily="50" charset="-128"/>
                <a:ea typeface="游ゴシック Medium" panose="020B0500000000000000" pitchFamily="50" charset="-128"/>
              </a:rPr>
              <a:t>2003</a:t>
            </a:r>
            <a:r>
              <a:rPr lang="ja-JP" altLang="en-US" sz="3200" dirty="0" smtClean="0">
                <a:latin typeface="游ゴシック Medium" panose="020B0500000000000000" pitchFamily="50" charset="-128"/>
                <a:ea typeface="游ゴシック Medium" panose="020B0500000000000000" pitchFamily="50" charset="-128"/>
              </a:rPr>
              <a:t>）</a:t>
            </a:r>
            <a:endParaRPr lang="ja-JP" altLang="en-US" sz="4000" dirty="0">
              <a:solidFill>
                <a:srgbClr val="515151"/>
              </a:solidFill>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4796457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星 24 11"/>
          <p:cNvSpPr/>
          <p:nvPr/>
        </p:nvSpPr>
        <p:spPr>
          <a:xfrm>
            <a:off x="-13208" y="6283305"/>
            <a:ext cx="9464421" cy="2078485"/>
          </a:xfrm>
          <a:prstGeom prst="star24">
            <a:avLst/>
          </a:prstGeom>
          <a:gradFill flip="none" rotWithShape="1">
            <a:gsLst>
              <a:gs pos="0">
                <a:srgbClr val="FFFF66">
                  <a:tint val="66000"/>
                  <a:satMod val="160000"/>
                </a:srgbClr>
              </a:gs>
              <a:gs pos="50000">
                <a:srgbClr val="FFFF66">
                  <a:tint val="44500"/>
                  <a:satMod val="160000"/>
                </a:srgbClr>
              </a:gs>
              <a:gs pos="100000">
                <a:srgbClr val="FFFF66">
                  <a:tint val="23500"/>
                  <a:satMod val="160000"/>
                </a:srgbClr>
              </a:gs>
            </a:gsLst>
            <a:lin ang="5400000" scaled="1"/>
            <a:tileRect/>
          </a:gra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タイトル 6"/>
          <p:cNvSpPr>
            <a:spLocks noGrp="1"/>
          </p:cNvSpPr>
          <p:nvPr>
            <p:ph type="title" idx="4294967295"/>
          </p:nvPr>
        </p:nvSpPr>
        <p:spPr>
          <a:xfrm>
            <a:off x="304800" y="648293"/>
            <a:ext cx="13453876" cy="1632794"/>
          </a:xfrm>
        </p:spPr>
        <p:txBody>
          <a:bodyPr>
            <a:noAutofit/>
          </a:bodyPr>
          <a:lstStyle/>
          <a:p>
            <a:r>
              <a:rPr lang="ja-JP" altLang="en-US" sz="8000" b="1" u="sng" dirty="0" smtClean="0">
                <a:solidFill>
                  <a:srgbClr val="515151"/>
                </a:solidFill>
              </a:rPr>
              <a:t>タイアップ動画における発信者</a:t>
            </a:r>
            <a:endParaRPr kumimoji="1" lang="ja-JP" altLang="en-US" sz="8000" b="1" u="sng" dirty="0">
              <a:solidFill>
                <a:srgbClr val="515151"/>
              </a:solidFill>
            </a:endParaRPr>
          </a:p>
        </p:txBody>
      </p:sp>
      <p:sp>
        <p:nvSpPr>
          <p:cNvPr id="9" name="テキスト ボックス 8"/>
          <p:cNvSpPr txBox="1"/>
          <p:nvPr/>
        </p:nvSpPr>
        <p:spPr>
          <a:xfrm>
            <a:off x="897880" y="4086698"/>
            <a:ext cx="7579360" cy="923330"/>
          </a:xfrm>
          <a:prstGeom prst="rect">
            <a:avLst/>
          </a:prstGeom>
          <a:noFill/>
        </p:spPr>
        <p:txBody>
          <a:bodyPr wrap="square" rtlCol="0">
            <a:spAutoFit/>
          </a:bodyPr>
          <a:lstStyle/>
          <a:p>
            <a:r>
              <a:rPr kumimoji="1" lang="ja-JP" altLang="en-US" sz="5400" dirty="0" smtClean="0">
                <a:solidFill>
                  <a:srgbClr val="515151"/>
                </a:solidFill>
                <a:latin typeface="游ゴシック Medium" panose="020B0500000000000000" pitchFamily="50" charset="-128"/>
                <a:ea typeface="游ゴシック Medium" panose="020B0500000000000000" pitchFamily="50" charset="-128"/>
              </a:rPr>
              <a:t>発信者は</a:t>
            </a:r>
            <a:r>
              <a:rPr kumimoji="1" lang="ja-JP" altLang="en-US" sz="5400" u="sng" dirty="0" smtClean="0">
                <a:solidFill>
                  <a:srgbClr val="515151"/>
                </a:solidFill>
                <a:latin typeface="游ゴシック Medium" panose="020B0500000000000000" pitchFamily="50" charset="-128"/>
                <a:ea typeface="游ゴシック Medium" panose="020B0500000000000000" pitchFamily="50" charset="-128"/>
              </a:rPr>
              <a:t>企業ではなく</a:t>
            </a:r>
            <a:endParaRPr kumimoji="1" lang="en-US" altLang="ja-JP" sz="5400" dirty="0" smtClean="0">
              <a:solidFill>
                <a:srgbClr val="515151"/>
              </a:solidFill>
              <a:latin typeface="游ゴシック Medium" panose="020B0500000000000000" pitchFamily="50" charset="-128"/>
              <a:ea typeface="游ゴシック Medium" panose="020B0500000000000000" pitchFamily="50" charset="-128"/>
            </a:endParaRPr>
          </a:p>
        </p:txBody>
      </p:sp>
      <p:sp>
        <p:nvSpPr>
          <p:cNvPr id="10" name="スライド番号プレースホルダー 9"/>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33</a:t>
            </a:fld>
            <a:endParaRPr lang="ja-JP" altLang="en-US" dirty="0">
              <a:solidFill>
                <a:schemeClr val="tx1"/>
              </a:solidFill>
            </a:endParaRPr>
          </a:p>
        </p:txBody>
      </p:sp>
      <p:sp>
        <p:nvSpPr>
          <p:cNvPr id="4" name="テキスト ボックス 3"/>
          <p:cNvSpPr txBox="1"/>
          <p:nvPr/>
        </p:nvSpPr>
        <p:spPr>
          <a:xfrm>
            <a:off x="151172" y="2659593"/>
            <a:ext cx="18136828" cy="677108"/>
          </a:xfrm>
          <a:prstGeom prst="rect">
            <a:avLst/>
          </a:prstGeom>
          <a:noFill/>
        </p:spPr>
        <p:txBody>
          <a:bodyPr wrap="square" rtlCol="0">
            <a:spAutoFit/>
          </a:bodyPr>
          <a:lstStyle/>
          <a:p>
            <a:r>
              <a:rPr lang="en-US" altLang="ja-JP" sz="3800" dirty="0" smtClean="0">
                <a:solidFill>
                  <a:srgbClr val="515151"/>
                </a:solidFill>
                <a:latin typeface="游ゴシック Medium" panose="020B0500000000000000" pitchFamily="50" charset="-128"/>
                <a:ea typeface="游ゴシック Medium" panose="020B0500000000000000" pitchFamily="50" charset="-128"/>
              </a:rPr>
              <a:t>(</a:t>
            </a:r>
            <a:r>
              <a:rPr lang="ja-JP" altLang="en-US" sz="3800" dirty="0" smtClean="0">
                <a:solidFill>
                  <a:srgbClr val="515151"/>
                </a:solidFill>
                <a:latin typeface="游ゴシック Medium" panose="020B0500000000000000" pitchFamily="50" charset="-128"/>
                <a:ea typeface="游ゴシック Medium" panose="020B0500000000000000" pitchFamily="50" charset="-128"/>
              </a:rPr>
              <a:t>発信者を「動画の制作に大きく関わり、</a:t>
            </a:r>
            <a:r>
              <a:rPr kumimoji="1" lang="ja-JP" altLang="en-US" sz="3800" dirty="0" smtClean="0">
                <a:solidFill>
                  <a:srgbClr val="515151"/>
                </a:solidFill>
                <a:latin typeface="游ゴシック Medium" panose="020B0500000000000000" pitchFamily="50" charset="-128"/>
                <a:ea typeface="游ゴシック Medium" panose="020B0500000000000000" pitchFamily="50" charset="-128"/>
              </a:rPr>
              <a:t>誰かに情報を伝える人」と定義します。</a:t>
            </a:r>
            <a:r>
              <a:rPr kumimoji="1" lang="en-US" altLang="ja-JP" sz="3800" dirty="0" smtClean="0">
                <a:solidFill>
                  <a:srgbClr val="515151"/>
                </a:solidFill>
                <a:latin typeface="游ゴシック Medium" panose="020B0500000000000000" pitchFamily="50" charset="-128"/>
                <a:ea typeface="游ゴシック Medium" panose="020B0500000000000000" pitchFamily="50" charset="-128"/>
              </a:rPr>
              <a:t>)</a:t>
            </a:r>
          </a:p>
        </p:txBody>
      </p:sp>
      <p:sp>
        <p:nvSpPr>
          <p:cNvPr id="16" name="下矢印 15"/>
          <p:cNvSpPr/>
          <p:nvPr/>
        </p:nvSpPr>
        <p:spPr>
          <a:xfrm>
            <a:off x="4120458" y="5120862"/>
            <a:ext cx="903345" cy="10035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2069996" y="6593205"/>
            <a:ext cx="5130837" cy="1323439"/>
          </a:xfrm>
          <a:prstGeom prst="rect">
            <a:avLst/>
          </a:prstGeom>
          <a:noFill/>
        </p:spPr>
        <p:txBody>
          <a:bodyPr wrap="square" lIns="91440" tIns="45720" rIns="91440" bIns="45720">
            <a:spAutoFit/>
          </a:bodyPr>
          <a:lstStyle/>
          <a:p>
            <a:pPr algn="ctr"/>
            <a:r>
              <a:rPr lang="en-US" altLang="ja-JP" sz="8000" b="1" u="sng" cap="none" spc="0" dirty="0" smtClean="0">
                <a:ln w="22225">
                  <a:solidFill>
                    <a:schemeClr val="tx1">
                      <a:lumMod val="20000"/>
                      <a:lumOff val="80000"/>
                    </a:schemeClr>
                  </a:solidFill>
                  <a:prstDash val="solid"/>
                </a:ln>
                <a:solidFill>
                  <a:srgbClr val="FF0000"/>
                </a:solidFill>
                <a:effectLst/>
              </a:rPr>
              <a:t>YouTuber</a:t>
            </a:r>
            <a:endParaRPr lang="ja-JP" altLang="en-US" sz="8000" b="1" u="sng" cap="none" spc="0" dirty="0">
              <a:ln w="22225">
                <a:solidFill>
                  <a:schemeClr val="tx1">
                    <a:lumMod val="20000"/>
                    <a:lumOff val="80000"/>
                  </a:schemeClr>
                </a:solidFill>
                <a:prstDash val="solid"/>
              </a:ln>
              <a:solidFill>
                <a:srgbClr val="FF0000"/>
              </a:solidFill>
              <a:effectLst/>
            </a:endParaRPr>
          </a:p>
        </p:txBody>
      </p:sp>
    </p:spTree>
    <p:extLst>
      <p:ext uri="{BB962C8B-B14F-4D97-AF65-F5344CB8AC3E}">
        <p14:creationId xmlns:p14="http://schemas.microsoft.com/office/powerpoint/2010/main" val="4656240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図 20"/>
          <p:cNvPicPr>
            <a:picLocks noChangeAspect="1"/>
          </p:cNvPicPr>
          <p:nvPr/>
        </p:nvPicPr>
        <p:blipFill rotWithShape="1">
          <a:blip r:embed="rId2" cstate="email">
            <a:extLst>
              <a:ext uri="{28A0092B-C50C-407E-A947-70E740481C1C}">
                <a14:useLocalDpi xmlns:a14="http://schemas.microsoft.com/office/drawing/2010/main"/>
              </a:ext>
            </a:extLst>
          </a:blip>
          <a:srcRect l="13757" t="23771" r="11603" b="24613"/>
          <a:stretch/>
        </p:blipFill>
        <p:spPr>
          <a:xfrm rot="2115182">
            <a:off x="10350456" y="6724501"/>
            <a:ext cx="674575" cy="323346"/>
          </a:xfrm>
          <a:prstGeom prst="rect">
            <a:avLst/>
          </a:prstGeom>
        </p:spPr>
      </p:pic>
      <p:pic>
        <p:nvPicPr>
          <p:cNvPr id="15" name="図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45848" y="6346424"/>
            <a:ext cx="1683090" cy="377514"/>
          </a:xfrm>
          <a:prstGeom prst="rect">
            <a:avLst/>
          </a:prstGeom>
          <a:solidFill>
            <a:schemeClr val="tx1"/>
          </a:solidFill>
          <a:ln>
            <a:solidFill>
              <a:schemeClr val="tx1"/>
            </a:solidFill>
          </a:ln>
        </p:spPr>
      </p:pic>
      <p:sp>
        <p:nvSpPr>
          <p:cNvPr id="22" name="テキスト ボックス 21"/>
          <p:cNvSpPr txBox="1"/>
          <p:nvPr/>
        </p:nvSpPr>
        <p:spPr>
          <a:xfrm>
            <a:off x="11006432" y="6622208"/>
            <a:ext cx="1353525" cy="715452"/>
          </a:xfrm>
          <a:prstGeom prst="rect">
            <a:avLst/>
          </a:prstGeom>
          <a:noFill/>
        </p:spPr>
        <p:txBody>
          <a:bodyPr wrap="square" rtlCol="0">
            <a:spAutoFit/>
          </a:bodyPr>
          <a:lstStyle/>
          <a:p>
            <a:r>
              <a:rPr lang="en-US" altLang="ja-JP" sz="4049" dirty="0"/>
              <a:t>click!</a:t>
            </a:r>
          </a:p>
        </p:txBody>
      </p:sp>
      <p:sp>
        <p:nvSpPr>
          <p:cNvPr id="18" name="右矢印 17"/>
          <p:cNvSpPr/>
          <p:nvPr/>
        </p:nvSpPr>
        <p:spPr>
          <a:xfrm>
            <a:off x="10565829" y="4508637"/>
            <a:ext cx="1338572" cy="746157"/>
          </a:xfrm>
          <a:prstGeom prst="rightArrow">
            <a:avLst/>
          </a:prstGeom>
          <a:solidFill>
            <a:srgbClr val="C00000"/>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ja-JP" altLang="en-US" sz="4049"/>
          </a:p>
        </p:txBody>
      </p:sp>
      <p:sp>
        <p:nvSpPr>
          <p:cNvPr id="19" name="タイトル 2"/>
          <p:cNvSpPr txBox="1">
            <a:spLocks/>
          </p:cNvSpPr>
          <p:nvPr/>
        </p:nvSpPr>
        <p:spPr>
          <a:xfrm>
            <a:off x="471490" y="478012"/>
            <a:ext cx="6292167" cy="1184275"/>
          </a:xfrm>
          <a:prstGeom prst="rect">
            <a:avLst/>
          </a:prstGeom>
        </p:spPr>
        <p:txBody>
          <a:bodyPr vert="horz" lIns="91440" tIns="45720" rIns="91440" bIns="45720" rtlCol="0" anchor="b">
            <a:noAutofit/>
          </a:bodyPr>
          <a:lstStyle>
            <a:lvl1pPr algn="l" defTabSz="1371417" rtl="0" eaLnBrk="1" latinLnBrk="0" hangingPunct="1">
              <a:lnSpc>
                <a:spcPct val="85000"/>
              </a:lnSpc>
              <a:spcBef>
                <a:spcPct val="0"/>
              </a:spcBef>
              <a:buNone/>
              <a:defRPr kumimoji="1" sz="7199" kern="1200" spc="-75" baseline="0">
                <a:solidFill>
                  <a:schemeClr val="tx1">
                    <a:lumMod val="75000"/>
                    <a:lumOff val="25000"/>
                  </a:schemeClr>
                </a:solidFill>
                <a:latin typeface="+mj-lt"/>
                <a:ea typeface="+mj-ea"/>
                <a:cs typeface="+mj-cs"/>
              </a:defRPr>
            </a:lvl1pPr>
          </a:lstStyle>
          <a:p>
            <a:r>
              <a:rPr lang="ja-JP" altLang="en-US" sz="7200" b="1" u="sng" dirty="0" smtClean="0">
                <a:solidFill>
                  <a:schemeClr val="tx1"/>
                </a:solidFill>
              </a:rPr>
              <a:t>チャンネル登録</a:t>
            </a:r>
            <a:endParaRPr lang="ja-JP" altLang="en-US" sz="7200" b="1" u="sng" dirty="0">
              <a:solidFill>
                <a:schemeClr val="tx1"/>
              </a:solidFill>
            </a:endParaRPr>
          </a:p>
        </p:txBody>
      </p:sp>
      <p:sp>
        <p:nvSpPr>
          <p:cNvPr id="20" name="テキスト ボックス 19"/>
          <p:cNvSpPr txBox="1"/>
          <p:nvPr/>
        </p:nvSpPr>
        <p:spPr>
          <a:xfrm>
            <a:off x="917222" y="1793857"/>
            <a:ext cx="15457251" cy="830997"/>
          </a:xfrm>
          <a:prstGeom prst="rect">
            <a:avLst/>
          </a:prstGeom>
          <a:noFill/>
        </p:spPr>
        <p:txBody>
          <a:bodyPr wrap="square" rtlCol="0">
            <a:spAutoFit/>
          </a:bodyPr>
          <a:lstStyle/>
          <a:p>
            <a:r>
              <a:rPr lang="ja-JP" altLang="en-US" sz="4800" dirty="0" smtClean="0">
                <a:latin typeface="游ゴシック Medium" panose="020B0500000000000000" pitchFamily="50" charset="-128"/>
                <a:ea typeface="游ゴシック Medium" panose="020B0500000000000000" pitchFamily="50" charset="-128"/>
              </a:rPr>
              <a:t>動画を公開しているユーザーをお気に入り登録すること</a:t>
            </a:r>
            <a:endParaRPr kumimoji="1" lang="ja-JP" altLang="en-US" sz="4800" dirty="0">
              <a:latin typeface="游ゴシック Medium" panose="020B0500000000000000" pitchFamily="50" charset="-128"/>
              <a:ea typeface="游ゴシック Medium" panose="020B0500000000000000" pitchFamily="50" charset="-128"/>
            </a:endParaRPr>
          </a:p>
        </p:txBody>
      </p:sp>
      <p:pic>
        <p:nvPicPr>
          <p:cNvPr id="25" name="図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2847171"/>
            <a:ext cx="4547563" cy="4068874"/>
          </a:xfrm>
          <a:prstGeom prst="rect">
            <a:avLst/>
          </a:prstGeom>
        </p:spPr>
      </p:pic>
      <p:sp>
        <p:nvSpPr>
          <p:cNvPr id="26" name="右矢印 25"/>
          <p:cNvSpPr/>
          <p:nvPr/>
        </p:nvSpPr>
        <p:spPr>
          <a:xfrm>
            <a:off x="4514541" y="4539284"/>
            <a:ext cx="1338572" cy="746157"/>
          </a:xfrm>
          <a:prstGeom prst="rightArrow">
            <a:avLst/>
          </a:prstGeom>
          <a:solidFill>
            <a:srgbClr val="C00000"/>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ja-JP" altLang="en-US" sz="4049"/>
          </a:p>
        </p:txBody>
      </p:sp>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34</a:t>
            </a:fld>
            <a:endParaRPr lang="ja-JP" altLang="en-US" sz="3200" dirty="0">
              <a:solidFill>
                <a:schemeClr val="tx1"/>
              </a:solidFill>
            </a:endParaRPr>
          </a:p>
        </p:txBody>
      </p:sp>
      <p:sp>
        <p:nvSpPr>
          <p:cNvPr id="17" name="円形吹き出し 16"/>
          <p:cNvSpPr/>
          <p:nvPr/>
        </p:nvSpPr>
        <p:spPr>
          <a:xfrm>
            <a:off x="4334677" y="2968898"/>
            <a:ext cx="2678515" cy="1294255"/>
          </a:xfrm>
          <a:prstGeom prst="wedgeEllipseCallout">
            <a:avLst>
              <a:gd name="adj1" fmla="val -52757"/>
              <a:gd name="adj2" fmla="val 50129"/>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2000" dirty="0" smtClean="0">
                <a:solidFill>
                  <a:schemeClr val="tx1"/>
                </a:solidFill>
                <a:latin typeface="游ゴシック Medium" panose="020B0500000000000000" pitchFamily="50" charset="-128"/>
                <a:ea typeface="游ゴシック Medium" panose="020B0500000000000000" pitchFamily="50" charset="-128"/>
              </a:rPr>
              <a:t>この人の動画面白い！</a:t>
            </a:r>
            <a:r>
              <a:rPr lang="ja-JP" altLang="en-US" sz="2000" dirty="0" smtClean="0">
                <a:latin typeface="游ゴシック Medium" panose="020B0500000000000000" pitchFamily="50" charset="-128"/>
                <a:ea typeface="游ゴシック Medium" panose="020B0500000000000000" pitchFamily="50" charset="-128"/>
              </a:rPr>
              <a:t>！</a:t>
            </a:r>
            <a:endParaRPr lang="ja-JP" altLang="en-US" sz="2000" dirty="0">
              <a:latin typeface="游ゴシック Medium" panose="020B0500000000000000" pitchFamily="50" charset="-128"/>
              <a:ea typeface="游ゴシック Medium" panose="020B0500000000000000" pitchFamily="50" charset="-128"/>
            </a:endParaRPr>
          </a:p>
        </p:txBody>
      </p:sp>
      <p:sp>
        <p:nvSpPr>
          <p:cNvPr id="4" name="正方形/長方形 3"/>
          <p:cNvSpPr/>
          <p:nvPr/>
        </p:nvSpPr>
        <p:spPr>
          <a:xfrm>
            <a:off x="964583" y="7561503"/>
            <a:ext cx="6740188" cy="1361976"/>
          </a:xfrm>
          <a:prstGeom prst="rect">
            <a:avLst/>
          </a:prstGeom>
          <a:ln w="38100">
            <a:noFill/>
          </a:ln>
        </p:spPr>
        <p:style>
          <a:lnRef idx="2">
            <a:schemeClr val="dk1"/>
          </a:lnRef>
          <a:fillRef idx="1">
            <a:schemeClr val="lt1"/>
          </a:fillRef>
          <a:effectRef idx="0">
            <a:schemeClr val="dk1"/>
          </a:effectRef>
          <a:fontRef idx="minor">
            <a:schemeClr val="dk1"/>
          </a:fontRef>
        </p:style>
        <p:txBody>
          <a:bodyPr wrap="square">
            <a:spAutoFit/>
          </a:bodyPr>
          <a:lstStyle/>
          <a:p>
            <a:pPr lvl="0" defTabSz="1371417">
              <a:lnSpc>
                <a:spcPct val="90000"/>
              </a:lnSpc>
              <a:spcBef>
                <a:spcPts val="1800"/>
              </a:spcBef>
              <a:spcAft>
                <a:spcPts val="300"/>
              </a:spcAft>
              <a:buClr>
                <a:srgbClr val="EBBE32"/>
              </a:buClr>
              <a:buSzPct val="100000"/>
            </a:pPr>
            <a:r>
              <a:rPr lang="ja-JP" altLang="en-US" sz="3600" dirty="0" smtClean="0">
                <a:solidFill>
                  <a:srgbClr val="3F3F3F"/>
                </a:solidFill>
                <a:latin typeface="游ゴシック Medium" panose="020B0500000000000000" pitchFamily="50" charset="-128"/>
                <a:ea typeface="游ゴシック Medium" panose="020B0500000000000000" pitchFamily="50" charset="-128"/>
              </a:rPr>
              <a:t>動画を探すことが容易になる。</a:t>
            </a:r>
            <a:endParaRPr lang="en-US" altLang="ja-JP" sz="3600" dirty="0" smtClean="0">
              <a:solidFill>
                <a:srgbClr val="3F3F3F"/>
              </a:solidFill>
              <a:latin typeface="游ゴシック Medium" panose="020B0500000000000000" pitchFamily="50" charset="-128"/>
              <a:ea typeface="游ゴシック Medium" panose="020B0500000000000000" pitchFamily="50" charset="-128"/>
            </a:endParaRPr>
          </a:p>
          <a:p>
            <a:pPr lvl="0" defTabSz="1371417">
              <a:lnSpc>
                <a:spcPct val="90000"/>
              </a:lnSpc>
              <a:spcBef>
                <a:spcPts val="1800"/>
              </a:spcBef>
              <a:spcAft>
                <a:spcPts val="300"/>
              </a:spcAft>
              <a:buClr>
                <a:srgbClr val="EBBE32"/>
              </a:buClr>
              <a:buSzPct val="100000"/>
            </a:pPr>
            <a:r>
              <a:rPr lang="ja-JP" altLang="en-US" sz="3600" dirty="0" smtClean="0">
                <a:solidFill>
                  <a:srgbClr val="3F3F3F"/>
                </a:solidFill>
                <a:latin typeface="游ゴシック Medium" panose="020B0500000000000000" pitchFamily="50" charset="-128"/>
                <a:ea typeface="游ゴシック Medium" panose="020B0500000000000000" pitchFamily="50" charset="-128"/>
              </a:rPr>
              <a:t>最新動画のお知らせが届く！</a:t>
            </a:r>
            <a:endParaRPr lang="ja-JP" altLang="en-US" sz="3600" dirty="0">
              <a:solidFill>
                <a:srgbClr val="3F3F3F"/>
              </a:solidFill>
              <a:latin typeface="游ゴシック Medium" panose="020B0500000000000000" pitchFamily="50" charset="-128"/>
              <a:ea typeface="游ゴシック Medium" panose="020B0500000000000000" pitchFamily="50" charset="-128"/>
            </a:endParaRPr>
          </a:p>
        </p:txBody>
      </p:sp>
      <p:sp>
        <p:nvSpPr>
          <p:cNvPr id="6" name="テキスト ボックス 5"/>
          <p:cNvSpPr txBox="1"/>
          <p:nvPr/>
        </p:nvSpPr>
        <p:spPr>
          <a:xfrm>
            <a:off x="8041598" y="7833791"/>
            <a:ext cx="9890476" cy="1015663"/>
          </a:xfrm>
          <a:prstGeom prst="rect">
            <a:avLst/>
          </a:prstGeom>
          <a:noFill/>
        </p:spPr>
        <p:txBody>
          <a:bodyPr wrap="square" rtlCol="0">
            <a:spAutoFit/>
          </a:bodyPr>
          <a:lstStyle/>
          <a:p>
            <a:r>
              <a:rPr kumimoji="1" lang="ja-JP" altLang="en-US" sz="6000" dirty="0" smtClean="0">
                <a:solidFill>
                  <a:srgbClr val="C00000"/>
                </a:solidFill>
                <a:latin typeface="游ゴシック Medium" panose="020B0500000000000000" pitchFamily="50" charset="-128"/>
                <a:ea typeface="游ゴシック Medium" panose="020B0500000000000000" pitchFamily="50" charset="-128"/>
              </a:rPr>
              <a:t>⇒動画を見る機会が増える</a:t>
            </a:r>
            <a:endParaRPr kumimoji="1" lang="ja-JP" altLang="en-US" sz="6000" dirty="0">
              <a:solidFill>
                <a:srgbClr val="C00000"/>
              </a:solidFill>
              <a:latin typeface="游ゴシック Medium" panose="020B0500000000000000" pitchFamily="50" charset="-128"/>
              <a:ea typeface="游ゴシック Medium" panose="020B0500000000000000" pitchFamily="50" charset="-128"/>
            </a:endParaRPr>
          </a:p>
        </p:txBody>
      </p:sp>
      <p:sp>
        <p:nvSpPr>
          <p:cNvPr id="3" name="正方形/長方形 2"/>
          <p:cNvSpPr/>
          <p:nvPr/>
        </p:nvSpPr>
        <p:spPr>
          <a:xfrm>
            <a:off x="471490" y="7333908"/>
            <a:ext cx="7333111" cy="16844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727586" y="7390453"/>
            <a:ext cx="6718243" cy="1574059"/>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745573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35</a:t>
            </a:fld>
            <a:endParaRPr lang="ja-JP" altLang="en-US" dirty="0">
              <a:solidFill>
                <a:schemeClr val="tx1"/>
              </a:solidFill>
            </a:endParaRPr>
          </a:p>
        </p:txBody>
      </p:sp>
      <p:sp>
        <p:nvSpPr>
          <p:cNvPr id="3" name="テキスト ボックス 2"/>
          <p:cNvSpPr txBox="1"/>
          <p:nvPr/>
        </p:nvSpPr>
        <p:spPr>
          <a:xfrm>
            <a:off x="1231292" y="1330283"/>
            <a:ext cx="16091498" cy="1569660"/>
          </a:xfrm>
          <a:prstGeom prst="rect">
            <a:avLst/>
          </a:prstGeom>
          <a:noFill/>
        </p:spPr>
        <p:txBody>
          <a:bodyPr wrap="square" rtlCol="0">
            <a:spAutoFit/>
          </a:bodyPr>
          <a:lstStyle/>
          <a:p>
            <a:pPr algn="ctr"/>
            <a:r>
              <a:rPr kumimoji="1" lang="en-US" altLang="ja-JP" sz="4800" dirty="0" smtClean="0">
                <a:solidFill>
                  <a:srgbClr val="515151"/>
                </a:solidFill>
                <a:latin typeface="游ゴシック Medium" panose="020B0500000000000000" pitchFamily="50" charset="-128"/>
                <a:ea typeface="游ゴシック Medium" panose="020B0500000000000000" pitchFamily="50" charset="-128"/>
              </a:rPr>
              <a:t>YouTuber</a:t>
            </a:r>
            <a:r>
              <a:rPr lang="ja-JP" altLang="en-US" sz="4800" dirty="0" smtClean="0">
                <a:solidFill>
                  <a:srgbClr val="515151"/>
                </a:solidFill>
                <a:latin typeface="游ゴシック Medium" panose="020B0500000000000000" pitchFamily="50" charset="-128"/>
                <a:ea typeface="游ゴシック Medium" panose="020B0500000000000000" pitchFamily="50" charset="-128"/>
              </a:rPr>
              <a:t>は普段から自主的に</a:t>
            </a:r>
            <a:r>
              <a:rPr lang="en-US" altLang="ja-JP" sz="4800" dirty="0" smtClean="0">
                <a:solidFill>
                  <a:srgbClr val="515151"/>
                </a:solidFill>
                <a:latin typeface="游ゴシック Medium" panose="020B0500000000000000" pitchFamily="50" charset="-128"/>
                <a:ea typeface="游ゴシック Medium" panose="020B0500000000000000" pitchFamily="50" charset="-128"/>
              </a:rPr>
              <a:t>YouTube</a:t>
            </a:r>
            <a:r>
              <a:rPr lang="ja-JP" altLang="en-US" sz="4800" dirty="0" smtClean="0">
                <a:solidFill>
                  <a:srgbClr val="515151"/>
                </a:solidFill>
                <a:latin typeface="游ゴシック Medium" panose="020B0500000000000000" pitchFamily="50" charset="-128"/>
                <a:ea typeface="游ゴシック Medium" panose="020B0500000000000000" pitchFamily="50" charset="-128"/>
              </a:rPr>
              <a:t>上に</a:t>
            </a:r>
            <a:endParaRPr lang="en-US" altLang="ja-JP" sz="4800" dirty="0">
              <a:solidFill>
                <a:srgbClr val="515151"/>
              </a:solidFill>
              <a:latin typeface="游ゴシック Medium" panose="020B0500000000000000" pitchFamily="50" charset="-128"/>
              <a:ea typeface="游ゴシック Medium" panose="020B0500000000000000" pitchFamily="50" charset="-128"/>
            </a:endParaRPr>
          </a:p>
          <a:p>
            <a:pPr algn="ctr"/>
            <a:r>
              <a:rPr lang="ja-JP" altLang="en-US" sz="4800" dirty="0" smtClean="0">
                <a:solidFill>
                  <a:srgbClr val="C00000"/>
                </a:solidFill>
                <a:latin typeface="游ゴシック Medium" panose="020B0500000000000000" pitchFamily="50" charset="-128"/>
                <a:ea typeface="游ゴシック Medium" panose="020B0500000000000000" pitchFamily="50" charset="-128"/>
              </a:rPr>
              <a:t>企画・撮影</a:t>
            </a:r>
            <a:r>
              <a:rPr lang="ja-JP" altLang="en-US" sz="4800" dirty="0">
                <a:solidFill>
                  <a:srgbClr val="C00000"/>
                </a:solidFill>
                <a:latin typeface="游ゴシック Medium" panose="020B0500000000000000" pitchFamily="50" charset="-128"/>
                <a:ea typeface="游ゴシック Medium" panose="020B0500000000000000" pitchFamily="50" charset="-128"/>
              </a:rPr>
              <a:t>・</a:t>
            </a:r>
            <a:r>
              <a:rPr lang="ja-JP" altLang="en-US" sz="4800" dirty="0" smtClean="0">
                <a:solidFill>
                  <a:srgbClr val="C00000"/>
                </a:solidFill>
                <a:latin typeface="游ゴシック Medium" panose="020B0500000000000000" pitchFamily="50" charset="-128"/>
                <a:ea typeface="游ゴシック Medium" panose="020B0500000000000000" pitchFamily="50" charset="-128"/>
              </a:rPr>
              <a:t>編集</a:t>
            </a:r>
            <a:r>
              <a:rPr lang="ja-JP" altLang="en-US" sz="4800" dirty="0" smtClean="0">
                <a:solidFill>
                  <a:srgbClr val="515151"/>
                </a:solidFill>
                <a:latin typeface="游ゴシック Medium" panose="020B0500000000000000" pitchFamily="50" charset="-128"/>
                <a:ea typeface="游ゴシック Medium" panose="020B0500000000000000" pitchFamily="50" charset="-128"/>
              </a:rPr>
              <a:t>した動画を頻繁に投稿している。</a:t>
            </a:r>
            <a:endParaRPr lang="en-US" altLang="ja-JP" sz="4800" dirty="0">
              <a:solidFill>
                <a:srgbClr val="515151"/>
              </a:solidFill>
              <a:latin typeface="游ゴシック Medium" panose="020B0500000000000000" pitchFamily="50" charset="-128"/>
              <a:ea typeface="游ゴシック Medium" panose="020B0500000000000000" pitchFamily="50" charset="-128"/>
            </a:endParaRPr>
          </a:p>
        </p:txBody>
      </p:sp>
      <p:sp>
        <p:nvSpPr>
          <p:cNvPr id="6" name="下矢印 5"/>
          <p:cNvSpPr/>
          <p:nvPr/>
        </p:nvSpPr>
        <p:spPr>
          <a:xfrm>
            <a:off x="8825368" y="3009032"/>
            <a:ext cx="903345" cy="10035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210886" y="4119846"/>
            <a:ext cx="18150650" cy="830997"/>
          </a:xfrm>
          <a:prstGeom prst="rect">
            <a:avLst/>
          </a:prstGeom>
          <a:noFill/>
        </p:spPr>
        <p:txBody>
          <a:bodyPr wrap="square" rtlCol="0">
            <a:spAutoFit/>
          </a:bodyPr>
          <a:lstStyle/>
          <a:p>
            <a:pPr algn="ctr"/>
            <a:r>
              <a:rPr lang="ja-JP" altLang="en-US" sz="4800" dirty="0" smtClean="0">
                <a:solidFill>
                  <a:srgbClr val="515151"/>
                </a:solidFill>
                <a:latin typeface="游ゴシック Medium" panose="020B0500000000000000" pitchFamily="50" charset="-128"/>
                <a:ea typeface="游ゴシック Medium" panose="020B0500000000000000" pitchFamily="50" charset="-128"/>
              </a:rPr>
              <a:t>普段の動画を見る機会が増え、継続的に視聴することができる。</a:t>
            </a:r>
            <a:endParaRPr lang="en-US" altLang="ja-JP" sz="4800" dirty="0" smtClean="0">
              <a:solidFill>
                <a:srgbClr val="515151"/>
              </a:solidFill>
              <a:latin typeface="游ゴシック Medium" panose="020B0500000000000000" pitchFamily="50" charset="-128"/>
              <a:ea typeface="游ゴシック Medium" panose="020B0500000000000000" pitchFamily="50" charset="-128"/>
            </a:endParaRPr>
          </a:p>
        </p:txBody>
      </p:sp>
      <p:pic>
        <p:nvPicPr>
          <p:cNvPr id="15" name="図 14"/>
          <p:cNvPicPr>
            <a:picLocks noChangeAspect="1"/>
          </p:cNvPicPr>
          <p:nvPr/>
        </p:nvPicPr>
        <p:blipFill rotWithShape="1">
          <a:blip r:embed="rId3" cstate="email">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152945" y="6277389"/>
            <a:ext cx="4085434" cy="2946100"/>
          </a:xfrm>
          <a:prstGeom prst="rect">
            <a:avLst/>
          </a:prstGeom>
        </p:spPr>
      </p:pic>
      <p:pic>
        <p:nvPicPr>
          <p:cNvPr id="16" name="図 15"/>
          <p:cNvPicPr>
            <a:picLocks noChangeAspect="1"/>
          </p:cNvPicPr>
          <p:nvPr/>
        </p:nvPicPr>
        <p:blipFill rotWithShape="1">
          <a:blip r:embed="rId4" cstate="email">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14334043" y="5845673"/>
            <a:ext cx="3867617" cy="3377816"/>
          </a:xfrm>
          <a:prstGeom prst="rect">
            <a:avLst/>
          </a:prstGeom>
        </p:spPr>
      </p:pic>
      <p:sp>
        <p:nvSpPr>
          <p:cNvPr id="18" name="テキスト ボックス 17"/>
          <p:cNvSpPr txBox="1"/>
          <p:nvPr/>
        </p:nvSpPr>
        <p:spPr>
          <a:xfrm>
            <a:off x="4006306" y="8207826"/>
            <a:ext cx="10559808" cy="1015663"/>
          </a:xfrm>
          <a:prstGeom prst="rect">
            <a:avLst/>
          </a:prstGeom>
          <a:noFill/>
        </p:spPr>
        <p:txBody>
          <a:bodyPr wrap="square" rtlCol="0">
            <a:spAutoFit/>
          </a:bodyPr>
          <a:lstStyle/>
          <a:p>
            <a:r>
              <a:rPr kumimoji="1" lang="en-US" altLang="ja-JP" sz="6000" dirty="0" smtClean="0">
                <a:solidFill>
                  <a:srgbClr val="C00000"/>
                </a:solidFill>
                <a:latin typeface="游ゴシック Medium" panose="020B0500000000000000" pitchFamily="50" charset="-128"/>
                <a:ea typeface="游ゴシック Medium" panose="020B0500000000000000" pitchFamily="50" charset="-128"/>
              </a:rPr>
              <a:t>YouTuber</a:t>
            </a:r>
            <a:r>
              <a:rPr kumimoji="1" lang="ja-JP" altLang="en-US" sz="6000" dirty="0" smtClean="0">
                <a:solidFill>
                  <a:srgbClr val="515151"/>
                </a:solidFill>
                <a:latin typeface="游ゴシック Medium" panose="020B0500000000000000" pitchFamily="50" charset="-128"/>
                <a:ea typeface="游ゴシック Medium" panose="020B0500000000000000" pitchFamily="50" charset="-128"/>
              </a:rPr>
              <a:t>の</a:t>
            </a:r>
            <a:r>
              <a:rPr kumimoji="1" lang="ja-JP" altLang="en-US" sz="6000"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信頼性が高くなる</a:t>
            </a:r>
            <a:endParaRPr kumimoji="1" lang="ja-JP" altLang="en-US" sz="60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endParaRPr>
          </a:p>
        </p:txBody>
      </p:sp>
      <p:sp>
        <p:nvSpPr>
          <p:cNvPr id="11" name="下矢印 10"/>
          <p:cNvSpPr/>
          <p:nvPr/>
        </p:nvSpPr>
        <p:spPr>
          <a:xfrm>
            <a:off x="8834538" y="5058110"/>
            <a:ext cx="903345" cy="10035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828667" y="6163836"/>
            <a:ext cx="10885896" cy="830997"/>
          </a:xfrm>
          <a:prstGeom prst="rect">
            <a:avLst/>
          </a:prstGeom>
          <a:noFill/>
        </p:spPr>
        <p:txBody>
          <a:bodyPr wrap="square" rtlCol="0">
            <a:spAutoFit/>
          </a:bodyPr>
          <a:lstStyle/>
          <a:p>
            <a:r>
              <a:rPr kumimoji="1" lang="en-US" altLang="ja-JP" sz="4800" dirty="0" smtClean="0">
                <a:latin typeface="游ゴシック Medium" panose="020B0500000000000000" pitchFamily="50" charset="-128"/>
                <a:ea typeface="游ゴシック Medium" panose="020B0500000000000000" pitchFamily="50" charset="-128"/>
              </a:rPr>
              <a:t>YouTuber</a:t>
            </a:r>
            <a:r>
              <a:rPr kumimoji="1" lang="ja-JP" altLang="en-US" sz="4800" dirty="0" smtClean="0">
                <a:latin typeface="游ゴシック Medium" panose="020B0500000000000000" pitchFamily="50" charset="-128"/>
                <a:ea typeface="游ゴシック Medium" panose="020B0500000000000000" pitchFamily="50" charset="-128"/>
              </a:rPr>
              <a:t>の</a:t>
            </a:r>
            <a:r>
              <a:rPr kumimoji="1" lang="ja-JP" altLang="en-US" sz="4800" dirty="0" smtClean="0">
                <a:solidFill>
                  <a:srgbClr val="C00000"/>
                </a:solidFill>
                <a:latin typeface="游ゴシック Medium" panose="020B0500000000000000" pitchFamily="50" charset="-128"/>
                <a:ea typeface="游ゴシック Medium" panose="020B0500000000000000" pitchFamily="50" charset="-128"/>
              </a:rPr>
              <a:t>人柄</a:t>
            </a:r>
            <a:r>
              <a:rPr kumimoji="1" lang="ja-JP" altLang="en-US" sz="4800" dirty="0" smtClean="0">
                <a:latin typeface="游ゴシック Medium" panose="020B0500000000000000" pitchFamily="50" charset="-128"/>
                <a:ea typeface="游ゴシック Medium" panose="020B0500000000000000" pitchFamily="50" charset="-128"/>
              </a:rPr>
              <a:t>を知ることができる。</a:t>
            </a:r>
            <a:endParaRPr kumimoji="1" lang="ja-JP" altLang="en-US" sz="4800" dirty="0">
              <a:latin typeface="游ゴシック Medium" panose="020B0500000000000000" pitchFamily="50" charset="-128"/>
              <a:ea typeface="游ゴシック Medium" panose="020B0500000000000000" pitchFamily="50" charset="-128"/>
            </a:endParaRPr>
          </a:p>
        </p:txBody>
      </p:sp>
      <p:sp>
        <p:nvSpPr>
          <p:cNvPr id="13" name="下矢印 12"/>
          <p:cNvSpPr/>
          <p:nvPr/>
        </p:nvSpPr>
        <p:spPr>
          <a:xfrm>
            <a:off x="8819943" y="7106113"/>
            <a:ext cx="903345" cy="10035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478971" y="205345"/>
            <a:ext cx="7941909" cy="923330"/>
          </a:xfrm>
          <a:prstGeom prst="rect">
            <a:avLst/>
          </a:prstGeom>
          <a:noFill/>
        </p:spPr>
        <p:txBody>
          <a:bodyPr wrap="square" rtlCol="0">
            <a:spAutoFit/>
          </a:bodyPr>
          <a:lstStyle/>
          <a:p>
            <a:r>
              <a:rPr kumimoji="1" lang="ja-JP" altLang="en-US" sz="5400" dirty="0" smtClean="0"/>
              <a:t>チャンネル登録者は・・・</a:t>
            </a:r>
            <a:endParaRPr kumimoji="1" lang="ja-JP" altLang="en-US" sz="5400" dirty="0"/>
          </a:p>
        </p:txBody>
      </p:sp>
    </p:spTree>
    <p:extLst>
      <p:ext uri="{BB962C8B-B14F-4D97-AF65-F5344CB8AC3E}">
        <p14:creationId xmlns:p14="http://schemas.microsoft.com/office/powerpoint/2010/main" val="27368949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303"/>
            <a:fld id="{45D7238F-B44F-4133-BCBF-72E7FB233DFB}" type="slidenum">
              <a:rPr lang="ja-JP" altLang="en-US" sz="3200" smtClean="0">
                <a:solidFill>
                  <a:srgbClr val="515151"/>
                </a:solidFill>
              </a:rPr>
              <a:pPr defTabSz="1371303"/>
              <a:t>36</a:t>
            </a:fld>
            <a:endParaRPr lang="ja-JP" altLang="en-US" dirty="0">
              <a:solidFill>
                <a:srgbClr val="515151"/>
              </a:solidFill>
            </a:endParaRPr>
          </a:p>
        </p:txBody>
      </p:sp>
      <p:sp>
        <p:nvSpPr>
          <p:cNvPr id="3" name="テキスト ボックス 2"/>
          <p:cNvSpPr txBox="1"/>
          <p:nvPr/>
        </p:nvSpPr>
        <p:spPr>
          <a:xfrm>
            <a:off x="4080682" y="4426103"/>
            <a:ext cx="14207318" cy="1569660"/>
          </a:xfrm>
          <a:prstGeom prst="rect">
            <a:avLst/>
          </a:prstGeom>
          <a:noFill/>
        </p:spPr>
        <p:txBody>
          <a:bodyPr wrap="square" rtlCol="0">
            <a:spAutoFit/>
          </a:bodyPr>
          <a:lstStyle/>
          <a:p>
            <a:r>
              <a:rPr lang="ja-JP" altLang="en-US" sz="4800" dirty="0" smtClean="0">
                <a:latin typeface="游ゴシック Medium" panose="020B0500000000000000" pitchFamily="50" charset="-128"/>
                <a:ea typeface="游ゴシック Medium" panose="020B0500000000000000" pitchFamily="50" charset="-128"/>
              </a:rPr>
              <a:t>しかし、</a:t>
            </a:r>
            <a:r>
              <a:rPr lang="ja-JP" altLang="en-US" sz="4800" dirty="0">
                <a:latin typeface="游ゴシック Medium" panose="020B0500000000000000" pitchFamily="50" charset="-128"/>
                <a:ea typeface="游ゴシック Medium" panose="020B0500000000000000" pitchFamily="50" charset="-128"/>
              </a:rPr>
              <a:t>広告であるタイアップ動画</a:t>
            </a:r>
            <a:r>
              <a:rPr lang="ja-JP" altLang="en-US" sz="4800" dirty="0" smtClean="0">
                <a:latin typeface="游ゴシック Medium" panose="020B0500000000000000" pitchFamily="50" charset="-128"/>
                <a:ea typeface="游ゴシック Medium" panose="020B0500000000000000" pitchFamily="50" charset="-128"/>
              </a:rPr>
              <a:t>は</a:t>
            </a:r>
            <a:endParaRPr lang="en-US" altLang="ja-JP" sz="4800" dirty="0" smtClean="0">
              <a:latin typeface="游ゴシック Medium" panose="020B0500000000000000" pitchFamily="50" charset="-128"/>
              <a:ea typeface="游ゴシック Medium" panose="020B0500000000000000" pitchFamily="50" charset="-128"/>
            </a:endParaRPr>
          </a:p>
          <a:p>
            <a:r>
              <a:rPr lang="ja-JP" altLang="en-US" sz="4800" dirty="0" smtClean="0">
                <a:latin typeface="游ゴシック Medium" panose="020B0500000000000000" pitchFamily="50" charset="-128"/>
                <a:ea typeface="游ゴシック Medium" panose="020B0500000000000000" pitchFamily="50" charset="-128"/>
              </a:rPr>
              <a:t>動画制作に関して</a:t>
            </a:r>
            <a:r>
              <a:rPr lang="ja-JP" altLang="en-US" sz="4800" dirty="0">
                <a:latin typeface="游ゴシック Medium" panose="020B0500000000000000" pitchFamily="50" charset="-128"/>
                <a:ea typeface="游ゴシック Medium" panose="020B0500000000000000" pitchFamily="50" charset="-128"/>
              </a:rPr>
              <a:t>企業から口出し</a:t>
            </a:r>
            <a:r>
              <a:rPr lang="ja-JP" altLang="en-US" sz="4800" dirty="0" smtClean="0">
                <a:latin typeface="游ゴシック Medium" panose="020B0500000000000000" pitchFamily="50" charset="-128"/>
                <a:ea typeface="游ゴシック Medium" panose="020B0500000000000000" pitchFamily="50" charset="-128"/>
              </a:rPr>
              <a:t>されてるのでは？</a:t>
            </a:r>
            <a:endParaRPr lang="en-US" altLang="ja-JP" sz="4800" dirty="0">
              <a:latin typeface="游ゴシック Medium" panose="020B0500000000000000" pitchFamily="50" charset="-128"/>
              <a:ea typeface="游ゴシック Medium" panose="020B0500000000000000" pitchFamily="50" charset="-128"/>
            </a:endParaRPr>
          </a:p>
        </p:txBody>
      </p:sp>
      <p:pic>
        <p:nvPicPr>
          <p:cNvPr id="5" name="図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8726" y="2613148"/>
            <a:ext cx="4676122" cy="4676122"/>
          </a:xfrm>
          <a:prstGeom prst="rect">
            <a:avLst/>
          </a:prstGeom>
        </p:spPr>
      </p:pic>
      <p:pic>
        <p:nvPicPr>
          <p:cNvPr id="6" name="図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587516">
            <a:off x="2986462" y="1005171"/>
            <a:ext cx="2462424" cy="3215953"/>
          </a:xfrm>
          <a:prstGeom prst="rect">
            <a:avLst/>
          </a:prstGeom>
        </p:spPr>
      </p:pic>
    </p:spTree>
    <p:extLst>
      <p:ext uri="{BB962C8B-B14F-4D97-AF65-F5344CB8AC3E}">
        <p14:creationId xmlns:p14="http://schemas.microsoft.com/office/powerpoint/2010/main" val="27212547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角丸四角形吹き出し 18"/>
          <p:cNvSpPr/>
          <p:nvPr/>
        </p:nvSpPr>
        <p:spPr>
          <a:xfrm>
            <a:off x="2844702" y="7685499"/>
            <a:ext cx="13241528" cy="1240480"/>
          </a:xfrm>
          <a:prstGeom prst="wedgeRoundRectCallout">
            <a:avLst>
              <a:gd name="adj1" fmla="val 48264"/>
              <a:gd name="adj2" fmla="val 82300"/>
              <a:gd name="adj3" fmla="val 16667"/>
            </a:avLst>
          </a:prstGeom>
          <a:solidFill>
            <a:schemeClr val="accent3">
              <a:lumMod val="60000"/>
              <a:lumOff val="4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18" name="角丸四角形吹き出し 17"/>
          <p:cNvSpPr/>
          <p:nvPr/>
        </p:nvSpPr>
        <p:spPr>
          <a:xfrm>
            <a:off x="1774479" y="6228310"/>
            <a:ext cx="14421611" cy="960187"/>
          </a:xfrm>
          <a:prstGeom prst="wedgeRoundRectCallout">
            <a:avLst>
              <a:gd name="adj1" fmla="val -58906"/>
              <a:gd name="adj2" fmla="val 34803"/>
              <a:gd name="adj3" fmla="val 16667"/>
            </a:avLst>
          </a:prstGeom>
          <a:solidFill>
            <a:srgbClr val="FFC000">
              <a:alpha val="50196"/>
            </a:srgbClr>
          </a:solidFill>
          <a:ln w="285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13" name="角丸四角形吹き出し 12"/>
          <p:cNvSpPr/>
          <p:nvPr/>
        </p:nvSpPr>
        <p:spPr>
          <a:xfrm>
            <a:off x="1774479" y="3637393"/>
            <a:ext cx="14421611" cy="2225114"/>
          </a:xfrm>
          <a:prstGeom prst="wedgeRoundRectCallout">
            <a:avLst>
              <a:gd name="adj1" fmla="val 60340"/>
              <a:gd name="adj2" fmla="val 29999"/>
              <a:gd name="adj3" fmla="val 16667"/>
            </a:avLst>
          </a:prstGeom>
          <a:solidFill>
            <a:schemeClr val="accent3">
              <a:lumMod val="60000"/>
              <a:lumOff val="4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7" name="角丸四角形吹き出し 6"/>
          <p:cNvSpPr/>
          <p:nvPr/>
        </p:nvSpPr>
        <p:spPr>
          <a:xfrm>
            <a:off x="1798580" y="2074415"/>
            <a:ext cx="14435331" cy="1079900"/>
          </a:xfrm>
          <a:prstGeom prst="wedgeRoundRectCallout">
            <a:avLst>
              <a:gd name="adj1" fmla="val -58512"/>
              <a:gd name="adj2" fmla="val 37077"/>
              <a:gd name="adj3" fmla="val 16667"/>
            </a:avLst>
          </a:prstGeom>
          <a:solidFill>
            <a:srgbClr val="FFC000">
              <a:alpha val="40000"/>
            </a:srgbClr>
          </a:solidFill>
          <a:ln w="285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2" name="タイトル 1"/>
          <p:cNvSpPr>
            <a:spLocks noGrp="1"/>
          </p:cNvSpPr>
          <p:nvPr>
            <p:ph type="title" idx="4294967295"/>
          </p:nvPr>
        </p:nvSpPr>
        <p:spPr>
          <a:xfrm>
            <a:off x="72740" y="41838"/>
            <a:ext cx="15129163" cy="1928441"/>
          </a:xfrm>
        </p:spPr>
        <p:txBody>
          <a:bodyPr>
            <a:noAutofit/>
          </a:bodyPr>
          <a:lstStyle/>
          <a:p>
            <a:r>
              <a:rPr lang="ja-JP" altLang="en-US" sz="6000" b="1" u="sng" dirty="0" smtClean="0">
                <a:solidFill>
                  <a:schemeClr val="tx1"/>
                </a:solidFill>
              </a:rPr>
              <a:t>資生堂のタイアップ動画に</a:t>
            </a:r>
            <a:r>
              <a:rPr lang="en-US" altLang="ja-JP" sz="6000" b="1" u="sng" dirty="0" smtClean="0">
                <a:solidFill>
                  <a:schemeClr val="tx1"/>
                </a:solidFill>
              </a:rPr>
              <a:t/>
            </a:r>
            <a:br>
              <a:rPr lang="en-US" altLang="ja-JP" sz="6000" b="1" u="sng" dirty="0" smtClean="0">
                <a:solidFill>
                  <a:schemeClr val="tx1"/>
                </a:solidFill>
              </a:rPr>
            </a:br>
            <a:r>
              <a:rPr lang="ja-JP" altLang="en-US" sz="6000" b="1" u="sng" dirty="0" smtClean="0">
                <a:solidFill>
                  <a:schemeClr val="tx1"/>
                </a:solidFill>
              </a:rPr>
              <a:t>関わった事がある方へインタビュー</a:t>
            </a:r>
            <a:endParaRPr kumimoji="1" lang="ja-JP" altLang="en-US" sz="6000" b="1" u="sng" dirty="0">
              <a:solidFill>
                <a:schemeClr val="tx1"/>
              </a:solidFill>
            </a:endParaRPr>
          </a:p>
        </p:txBody>
      </p:sp>
      <p:sp>
        <p:nvSpPr>
          <p:cNvPr id="6" name="テキスト ボックス 5"/>
          <p:cNvSpPr txBox="1"/>
          <p:nvPr/>
        </p:nvSpPr>
        <p:spPr>
          <a:xfrm>
            <a:off x="2007901" y="2299923"/>
            <a:ext cx="15951850" cy="584775"/>
          </a:xfrm>
          <a:prstGeom prst="rect">
            <a:avLst/>
          </a:prstGeom>
          <a:noFill/>
        </p:spPr>
        <p:txBody>
          <a:bodyPr wrap="square" rtlCol="0">
            <a:spAutoFit/>
          </a:bodyPr>
          <a:lstStyle/>
          <a:p>
            <a:r>
              <a:rPr lang="en-US" altLang="ja-JP" sz="3200" dirty="0" smtClean="0"/>
              <a:t>Q. </a:t>
            </a:r>
            <a:r>
              <a:rPr lang="en-US" altLang="ja-JP" sz="3200" u="sng" dirty="0" smtClean="0">
                <a:ea typeface="游ゴシック Medium" panose="020B0500000000000000" pitchFamily="50" charset="-128"/>
              </a:rPr>
              <a:t>YouTuber</a:t>
            </a:r>
            <a:r>
              <a:rPr lang="ja-JP" altLang="en-US" sz="2800" u="sng" dirty="0" smtClean="0">
                <a:ea typeface="游ゴシック Medium" panose="020B0500000000000000" pitchFamily="50" charset="-128"/>
              </a:rPr>
              <a:t>にタイアップ</a:t>
            </a:r>
            <a:r>
              <a:rPr lang="ja-JP" altLang="en-US" sz="2800" u="sng" dirty="0">
                <a:ea typeface="游ゴシック Medium" panose="020B0500000000000000" pitchFamily="50" charset="-128"/>
              </a:rPr>
              <a:t>の依頼を</a:t>
            </a:r>
            <a:r>
              <a:rPr lang="ja-JP" altLang="en-US" sz="2800" u="sng" dirty="0" smtClean="0">
                <a:ea typeface="游ゴシック Medium" panose="020B0500000000000000" pitchFamily="50" charset="-128"/>
              </a:rPr>
              <a:t>する</a:t>
            </a:r>
            <a:r>
              <a:rPr lang="ja-JP" altLang="en-US" sz="2800" u="sng" dirty="0">
                <a:ea typeface="游ゴシック Medium" panose="020B0500000000000000" pitchFamily="50" charset="-128"/>
              </a:rPr>
              <a:t>際、企業側はどこまで口出しをしていますか？</a:t>
            </a:r>
          </a:p>
        </p:txBody>
      </p:sp>
      <p:sp>
        <p:nvSpPr>
          <p:cNvPr id="12" name="テキスト ボックス 11"/>
          <p:cNvSpPr txBox="1"/>
          <p:nvPr/>
        </p:nvSpPr>
        <p:spPr>
          <a:xfrm>
            <a:off x="2045678" y="3816125"/>
            <a:ext cx="13380403" cy="1877437"/>
          </a:xfrm>
          <a:prstGeom prst="rect">
            <a:avLst/>
          </a:prstGeom>
          <a:noFill/>
        </p:spPr>
        <p:txBody>
          <a:bodyPr wrap="square" rtlCol="0">
            <a:spAutoFit/>
          </a:bodyPr>
          <a:lstStyle/>
          <a:p>
            <a:r>
              <a:rPr lang="en-US" altLang="ja-JP" sz="3200" dirty="0" smtClean="0">
                <a:latin typeface="游ゴシック Medium" panose="020B0500000000000000" pitchFamily="50" charset="-128"/>
                <a:ea typeface="游ゴシック Medium" panose="020B0500000000000000" pitchFamily="50" charset="-128"/>
              </a:rPr>
              <a:t>A. </a:t>
            </a:r>
            <a:r>
              <a:rPr lang="ja-JP" altLang="en-US" sz="2800" dirty="0" smtClean="0">
                <a:latin typeface="游ゴシック Medium" panose="020B0500000000000000" pitchFamily="50" charset="-128"/>
                <a:ea typeface="游ゴシック Medium" panose="020B0500000000000000" pitchFamily="50" charset="-128"/>
              </a:rPr>
              <a:t>僕らとしてもタイアップするにあたってブランドの広告、商品の宣伝という目的があります。そのため、売り出したい商品の詳しい特徴などの説明をします。</a:t>
            </a:r>
            <a:endParaRPr lang="en-US" altLang="ja-JP" sz="2800" dirty="0" smtClean="0">
              <a:latin typeface="游ゴシック Medium" panose="020B0500000000000000" pitchFamily="50" charset="-128"/>
              <a:ea typeface="游ゴシック Medium" panose="020B0500000000000000" pitchFamily="50" charset="-128"/>
            </a:endParaRPr>
          </a:p>
          <a:p>
            <a:r>
              <a:rPr lang="ja-JP" altLang="en-US" sz="2800" dirty="0" smtClean="0">
                <a:latin typeface="游ゴシック Medium" panose="020B0500000000000000" pitchFamily="50" charset="-128"/>
                <a:ea typeface="游ゴシック Medium" panose="020B0500000000000000" pitchFamily="50" charset="-128"/>
              </a:rPr>
              <a:t>しかし、</a:t>
            </a:r>
            <a:r>
              <a:rPr lang="en-US" altLang="ja-JP" sz="2800" dirty="0" smtClean="0">
                <a:latin typeface="游ゴシック Medium" panose="020B0500000000000000" pitchFamily="50" charset="-128"/>
                <a:ea typeface="游ゴシック Medium" panose="020B0500000000000000" pitchFamily="50" charset="-128"/>
              </a:rPr>
              <a:t>YouTuber</a:t>
            </a:r>
            <a:r>
              <a:rPr lang="ja-JP" altLang="en-US" sz="2800" dirty="0" smtClean="0">
                <a:latin typeface="游ゴシック Medium" panose="020B0500000000000000" pitchFamily="50" charset="-128"/>
                <a:ea typeface="游ゴシック Medium" panose="020B0500000000000000" pitchFamily="50" charset="-128"/>
              </a:rPr>
              <a:t>の方にも</a:t>
            </a:r>
            <a:r>
              <a:rPr lang="ja-JP" altLang="en-US" sz="2800" b="1" u="sng" dirty="0" smtClean="0">
                <a:solidFill>
                  <a:srgbClr val="C00000"/>
                </a:solidFill>
                <a:uFill>
                  <a:solidFill>
                    <a:schemeClr val="tx1"/>
                  </a:solidFill>
                </a:uFill>
                <a:latin typeface="游ゴシック Medium" panose="020B0500000000000000" pitchFamily="50" charset="-128"/>
                <a:ea typeface="游ゴシック Medium" panose="020B0500000000000000" pitchFamily="50" charset="-128"/>
              </a:rPr>
              <a:t>自分の色・トーン</a:t>
            </a:r>
            <a:r>
              <a:rPr lang="ja-JP" altLang="en-US" sz="2800" b="1" u="sng" dirty="0">
                <a:solidFill>
                  <a:srgbClr val="C00000"/>
                </a:solidFill>
                <a:uFill>
                  <a:solidFill>
                    <a:schemeClr val="tx1"/>
                  </a:solidFill>
                </a:uFill>
                <a:latin typeface="游ゴシック Medium" panose="020B0500000000000000" pitchFamily="50" charset="-128"/>
                <a:ea typeface="游ゴシック Medium" panose="020B0500000000000000" pitchFamily="50" charset="-128"/>
              </a:rPr>
              <a:t>・</a:t>
            </a:r>
            <a:r>
              <a:rPr lang="ja-JP" altLang="en-US" sz="2800" b="1" u="sng" dirty="0" smtClean="0">
                <a:solidFill>
                  <a:srgbClr val="C00000"/>
                </a:solidFill>
                <a:uFill>
                  <a:solidFill>
                    <a:schemeClr val="tx1"/>
                  </a:solidFill>
                </a:uFill>
                <a:latin typeface="游ゴシック Medium" panose="020B0500000000000000" pitchFamily="50" charset="-128"/>
                <a:ea typeface="游ゴシック Medium" panose="020B0500000000000000" pitchFamily="50" charset="-128"/>
              </a:rPr>
              <a:t>雰囲気</a:t>
            </a:r>
            <a:r>
              <a:rPr lang="ja-JP" altLang="en-US" sz="2800" dirty="0" smtClean="0">
                <a:latin typeface="游ゴシック Medium" panose="020B0500000000000000" pitchFamily="50" charset="-128"/>
                <a:ea typeface="游ゴシック Medium" panose="020B0500000000000000" pitchFamily="50" charset="-128"/>
              </a:rPr>
              <a:t>があるのでそこ（動画の制作など）には、一切口出しはしません。</a:t>
            </a:r>
            <a:endParaRPr lang="en-US" altLang="ja-JP" sz="2800" dirty="0">
              <a:latin typeface="游ゴシック Medium" panose="020B0500000000000000" pitchFamily="50" charset="-128"/>
              <a:ea typeface="游ゴシック Medium" panose="020B0500000000000000" pitchFamily="50" charset="-128"/>
            </a:endParaRPr>
          </a:p>
        </p:txBody>
      </p:sp>
      <p:sp>
        <p:nvSpPr>
          <p:cNvPr id="14" name="テキスト ボックス 13"/>
          <p:cNvSpPr txBox="1"/>
          <p:nvPr/>
        </p:nvSpPr>
        <p:spPr>
          <a:xfrm>
            <a:off x="2063802" y="6416015"/>
            <a:ext cx="14226010" cy="584775"/>
          </a:xfrm>
          <a:prstGeom prst="rect">
            <a:avLst/>
          </a:prstGeom>
          <a:noFill/>
        </p:spPr>
        <p:txBody>
          <a:bodyPr wrap="square" rtlCol="0">
            <a:spAutoFit/>
          </a:bodyPr>
          <a:lstStyle/>
          <a:p>
            <a:r>
              <a:rPr lang="en-US" altLang="ja-JP" sz="3200" dirty="0"/>
              <a:t>Q</a:t>
            </a:r>
            <a:r>
              <a:rPr lang="en-US" altLang="ja-JP" sz="2400" dirty="0" smtClean="0"/>
              <a:t>.</a:t>
            </a:r>
            <a:r>
              <a:rPr lang="ja-JP" altLang="en-US" sz="2800" dirty="0"/>
              <a:t>　</a:t>
            </a:r>
            <a:r>
              <a:rPr lang="ja-JP" altLang="en-US" sz="2800" u="sng" dirty="0" smtClean="0">
                <a:latin typeface="游ゴシック Medium" panose="020B0500000000000000" pitchFamily="50" charset="-128"/>
                <a:ea typeface="游ゴシック Medium" panose="020B0500000000000000" pitchFamily="50" charset="-128"/>
              </a:rPr>
              <a:t>動画</a:t>
            </a:r>
            <a:r>
              <a:rPr lang="ja-JP" altLang="en-US" sz="2800" u="sng" dirty="0">
                <a:latin typeface="游ゴシック Medium" panose="020B0500000000000000" pitchFamily="50" charset="-128"/>
                <a:ea typeface="游ゴシック Medium" panose="020B0500000000000000" pitchFamily="50" charset="-128"/>
              </a:rPr>
              <a:t>の制作、動画の投稿の仕方には一切口出しをしていないということですか？</a:t>
            </a:r>
          </a:p>
        </p:txBody>
      </p:sp>
      <p:sp>
        <p:nvSpPr>
          <p:cNvPr id="16" name="テキスト ボックス 15"/>
          <p:cNvSpPr txBox="1"/>
          <p:nvPr/>
        </p:nvSpPr>
        <p:spPr>
          <a:xfrm>
            <a:off x="3195902" y="7797907"/>
            <a:ext cx="12590122" cy="1015663"/>
          </a:xfrm>
          <a:prstGeom prst="rect">
            <a:avLst/>
          </a:prstGeom>
          <a:noFill/>
        </p:spPr>
        <p:txBody>
          <a:bodyPr wrap="square" rtlCol="0">
            <a:spAutoFit/>
          </a:bodyPr>
          <a:lstStyle/>
          <a:p>
            <a:r>
              <a:rPr lang="en-US" altLang="ja-JP" sz="3200" dirty="0" smtClean="0">
                <a:latin typeface="游ゴシック Medium" panose="020B0500000000000000" pitchFamily="50" charset="-128"/>
                <a:ea typeface="游ゴシック Medium" panose="020B0500000000000000" pitchFamily="50" charset="-128"/>
              </a:rPr>
              <a:t>A.</a:t>
            </a:r>
            <a:r>
              <a:rPr lang="ja-JP" altLang="en-US" sz="2800" dirty="0" smtClean="0">
                <a:latin typeface="游ゴシック Medium" panose="020B0500000000000000" pitchFamily="50" charset="-128"/>
                <a:ea typeface="游ゴシック Medium" panose="020B0500000000000000" pitchFamily="50" charset="-128"/>
              </a:rPr>
              <a:t> そう</a:t>
            </a:r>
            <a:r>
              <a:rPr lang="ja-JP" altLang="en-US" sz="2800" dirty="0">
                <a:latin typeface="游ゴシック Medium" panose="020B0500000000000000" pitchFamily="50" charset="-128"/>
                <a:ea typeface="游ゴシック Medium" panose="020B0500000000000000" pitchFamily="50" charset="-128"/>
              </a:rPr>
              <a:t>ですね。</a:t>
            </a:r>
            <a:r>
              <a:rPr lang="en-US" altLang="ja-JP" sz="2800" dirty="0">
                <a:solidFill>
                  <a:srgbClr val="CC0000"/>
                </a:solidFill>
                <a:latin typeface="游ゴシック Medium" panose="020B0500000000000000" pitchFamily="50" charset="-128"/>
                <a:ea typeface="游ゴシック Medium" panose="020B0500000000000000" pitchFamily="50" charset="-128"/>
              </a:rPr>
              <a:t>YouTuber</a:t>
            </a:r>
            <a:r>
              <a:rPr lang="ja-JP" altLang="en-US" sz="2800" dirty="0">
                <a:solidFill>
                  <a:srgbClr val="CC0000"/>
                </a:solidFill>
                <a:latin typeface="游ゴシック Medium" panose="020B0500000000000000" pitchFamily="50" charset="-128"/>
                <a:ea typeface="游ゴシック Medium" panose="020B0500000000000000" pitchFamily="50" charset="-128"/>
              </a:rPr>
              <a:t>からそこを奪うと世界観が全く違う動画</a:t>
            </a:r>
            <a:r>
              <a:rPr lang="ja-JP" altLang="en-US" sz="2800" dirty="0">
                <a:solidFill>
                  <a:schemeClr val="tx2"/>
                </a:solidFill>
                <a:latin typeface="游ゴシック Medium" panose="020B0500000000000000" pitchFamily="50" charset="-128"/>
                <a:ea typeface="游ゴシック Medium" panose="020B0500000000000000" pitchFamily="50" charset="-128"/>
              </a:rPr>
              <a:t>になってしまいます。</a:t>
            </a:r>
            <a:r>
              <a:rPr lang="ja-JP" altLang="en-US" sz="2800" dirty="0">
                <a:solidFill>
                  <a:srgbClr val="CC0000"/>
                </a:solidFill>
                <a:latin typeface="游ゴシック Medium" panose="020B0500000000000000" pitchFamily="50" charset="-128"/>
                <a:ea typeface="游ゴシック Medium" panose="020B0500000000000000" pitchFamily="50" charset="-128"/>
              </a:rPr>
              <a:t>完全にそこ（動画の制作など</a:t>
            </a:r>
            <a:r>
              <a:rPr lang="ja-JP" altLang="en-US" sz="2800" dirty="0" smtClean="0">
                <a:solidFill>
                  <a:srgbClr val="CC0000"/>
                </a:solidFill>
                <a:latin typeface="游ゴシック Medium" panose="020B0500000000000000" pitchFamily="50" charset="-128"/>
                <a:ea typeface="游ゴシック Medium" panose="020B0500000000000000" pitchFamily="50" charset="-128"/>
              </a:rPr>
              <a:t>）については</a:t>
            </a:r>
            <a:r>
              <a:rPr lang="ja-JP" altLang="en-US" sz="2800" dirty="0">
                <a:solidFill>
                  <a:srgbClr val="CC0000"/>
                </a:solidFill>
                <a:latin typeface="游ゴシック Medium" panose="020B0500000000000000" pitchFamily="50" charset="-128"/>
                <a:ea typeface="游ゴシック Medium" panose="020B0500000000000000" pitchFamily="50" charset="-128"/>
              </a:rPr>
              <a:t>お任せしています。</a:t>
            </a:r>
          </a:p>
        </p:txBody>
      </p:sp>
      <p:pic>
        <p:nvPicPr>
          <p:cNvPr id="20" name="図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968959" y="6455378"/>
            <a:ext cx="2371911" cy="3968611"/>
          </a:xfrm>
          <a:prstGeom prst="rect">
            <a:avLst/>
          </a:prstGeom>
        </p:spPr>
      </p:pic>
      <p:pic>
        <p:nvPicPr>
          <p:cNvPr id="22" name="図 2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8832" y="7221927"/>
            <a:ext cx="2973534" cy="3171770"/>
          </a:xfrm>
          <a:prstGeom prst="rect">
            <a:avLst/>
          </a:prstGeom>
        </p:spPr>
      </p:pic>
      <p:sp>
        <p:nvSpPr>
          <p:cNvPr id="4" name="テキスト ボックス 3"/>
          <p:cNvSpPr txBox="1"/>
          <p:nvPr/>
        </p:nvSpPr>
        <p:spPr>
          <a:xfrm>
            <a:off x="7477783" y="9679975"/>
            <a:ext cx="8608447" cy="523220"/>
          </a:xfrm>
          <a:prstGeom prst="rect">
            <a:avLst/>
          </a:prstGeom>
          <a:noFill/>
        </p:spPr>
        <p:txBody>
          <a:bodyPr wrap="none" rtlCol="0">
            <a:spAutoFit/>
          </a:bodyPr>
          <a:lstStyle/>
          <a:p>
            <a:r>
              <a:rPr lang="en-US" altLang="ja-JP" sz="2800" u="sng" dirty="0" smtClean="0">
                <a:latin typeface="游ゴシック Medium" panose="020B0500000000000000" pitchFamily="50" charset="-128"/>
                <a:ea typeface="游ゴシック Medium" panose="020B0500000000000000" pitchFamily="50" charset="-128"/>
              </a:rPr>
              <a:t>2018/11/27</a:t>
            </a:r>
            <a:r>
              <a:rPr lang="ja-JP" altLang="en-US" sz="2800" b="1" u="sng" dirty="0" smtClean="0">
                <a:latin typeface="游ゴシック Medium" panose="020B0500000000000000" pitchFamily="50" charset="-128"/>
                <a:ea typeface="游ゴシック Medium" panose="020B0500000000000000" pitchFamily="50" charset="-128"/>
              </a:rPr>
              <a:t>　</a:t>
            </a:r>
            <a:r>
              <a:rPr lang="ja-JP" altLang="en-US" sz="2800" u="sng" dirty="0" smtClean="0">
                <a:latin typeface="游ゴシック Medium" panose="020B0500000000000000" pitchFamily="50" charset="-128"/>
                <a:ea typeface="游ゴシック Medium" panose="020B0500000000000000" pitchFamily="50" charset="-128"/>
              </a:rPr>
              <a:t>資生堂</a:t>
            </a:r>
            <a:r>
              <a:rPr lang="ja-JP" altLang="en-US" sz="2400" u="sng" dirty="0" smtClean="0">
                <a:latin typeface="游ゴシック Medium" panose="020B0500000000000000" pitchFamily="50" charset="-128"/>
                <a:ea typeface="游ゴシック Medium" panose="020B0500000000000000" pitchFamily="50" charset="-128"/>
              </a:rPr>
              <a:t>　</a:t>
            </a:r>
            <a:r>
              <a:rPr lang="en-US" altLang="ja-JP" sz="2800" u="sng" dirty="0" smtClean="0">
                <a:latin typeface="游ゴシック Medium" panose="020B0500000000000000" pitchFamily="50" charset="-128"/>
                <a:ea typeface="游ゴシック Medium" panose="020B0500000000000000" pitchFamily="50" charset="-128"/>
              </a:rPr>
              <a:t>EC</a:t>
            </a:r>
            <a:r>
              <a:rPr lang="ja-JP" altLang="en-US" sz="2800" u="sng" dirty="0" smtClean="0">
                <a:latin typeface="游ゴシック Medium" panose="020B0500000000000000" pitchFamily="50" charset="-128"/>
                <a:ea typeface="游ゴシック Medium" panose="020B0500000000000000" pitchFamily="50" charset="-128"/>
              </a:rPr>
              <a:t>事業推進部　</a:t>
            </a:r>
            <a:r>
              <a:rPr kumimoji="1" lang="ja-JP" altLang="en-US" sz="2800" u="sng" dirty="0" smtClean="0">
                <a:latin typeface="游ゴシック Medium" panose="020B0500000000000000" pitchFamily="50" charset="-128"/>
                <a:ea typeface="游ゴシック Medium" panose="020B0500000000000000" pitchFamily="50" charset="-128"/>
              </a:rPr>
              <a:t>山本雅之さん</a:t>
            </a:r>
            <a:endParaRPr kumimoji="1" lang="ja-JP" altLang="en-US" sz="2800" u="sng" dirty="0">
              <a:latin typeface="游ゴシック Medium" panose="020B0500000000000000" pitchFamily="50" charset="-128"/>
              <a:ea typeface="游ゴシック Medium" panose="020B0500000000000000" pitchFamily="50" charset="-128"/>
            </a:endParaRPr>
          </a:p>
        </p:txBody>
      </p:sp>
      <p:sp>
        <p:nvSpPr>
          <p:cNvPr id="5" name="スライド番号プレースホルダー 4"/>
          <p:cNvSpPr>
            <a:spLocks noGrp="1"/>
          </p:cNvSpPr>
          <p:nvPr>
            <p:ph type="sldNum" sz="quarter" idx="12"/>
          </p:nvPr>
        </p:nvSpPr>
        <p:spPr/>
        <p:txBody>
          <a:bodyPr/>
          <a:lstStyle/>
          <a:p>
            <a:pPr defTabSz="1371417"/>
            <a:fld id="{45D7238F-B44F-4133-BCBF-72E7FB233DFB}" type="slidenum">
              <a:rPr lang="ja-JP" altLang="en-US" sz="3200" smtClean="0">
                <a:solidFill>
                  <a:schemeClr val="tx2">
                    <a:lumMod val="75000"/>
                  </a:schemeClr>
                </a:solidFill>
              </a:rPr>
              <a:pPr defTabSz="1371417"/>
              <a:t>37</a:t>
            </a:fld>
            <a:endParaRPr lang="ja-JP" altLang="en-US" sz="3200" dirty="0">
              <a:solidFill>
                <a:schemeClr val="tx2">
                  <a:lumMod val="75000"/>
                </a:schemeClr>
              </a:solidFill>
            </a:endParaRPr>
          </a:p>
        </p:txBody>
      </p:sp>
    </p:spTree>
    <p:extLst>
      <p:ext uri="{BB962C8B-B14F-4D97-AF65-F5344CB8AC3E}">
        <p14:creationId xmlns:p14="http://schemas.microsoft.com/office/powerpoint/2010/main" val="7803523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500743" y="408383"/>
            <a:ext cx="12593638" cy="1320800"/>
          </a:xfrm>
        </p:spPr>
        <p:txBody>
          <a:bodyPr>
            <a:normAutofit/>
          </a:bodyPr>
          <a:lstStyle/>
          <a:p>
            <a:r>
              <a:rPr kumimoji="1" lang="ja-JP" altLang="en-US" b="1" u="sng" dirty="0" smtClean="0">
                <a:solidFill>
                  <a:schemeClr val="tx1"/>
                </a:solidFill>
              </a:rPr>
              <a:t>資生堂へのインタビューまとめ</a:t>
            </a:r>
            <a:endParaRPr kumimoji="1" lang="ja-JP" altLang="en-US" b="1" u="sng" dirty="0">
              <a:solidFill>
                <a:schemeClr val="tx1"/>
              </a:solidFill>
            </a:endParaRPr>
          </a:p>
        </p:txBody>
      </p:sp>
      <p:sp>
        <p:nvSpPr>
          <p:cNvPr id="5" name="テキスト ボックス 4"/>
          <p:cNvSpPr txBox="1"/>
          <p:nvPr/>
        </p:nvSpPr>
        <p:spPr>
          <a:xfrm>
            <a:off x="893750" y="2322483"/>
            <a:ext cx="16789426" cy="1938992"/>
          </a:xfrm>
          <a:prstGeom prst="rect">
            <a:avLst/>
          </a:prstGeom>
          <a:noFill/>
        </p:spPr>
        <p:txBody>
          <a:bodyPr wrap="square" rtlCol="0">
            <a:spAutoFit/>
          </a:bodyPr>
          <a:lstStyle/>
          <a:p>
            <a:pPr algn="ctr"/>
            <a:r>
              <a:rPr lang="ja-JP" altLang="en-US" sz="6000" dirty="0">
                <a:solidFill>
                  <a:srgbClr val="515151"/>
                </a:solidFill>
                <a:latin typeface="游ゴシック Medium" panose="020B0500000000000000" pitchFamily="50" charset="-128"/>
                <a:ea typeface="游ゴシック Medium" panose="020B0500000000000000" pitchFamily="50" charset="-128"/>
              </a:rPr>
              <a:t>企業側は、</a:t>
            </a:r>
            <a:r>
              <a:rPr lang="en-US" altLang="ja-JP" sz="6000" dirty="0">
                <a:solidFill>
                  <a:srgbClr val="515151"/>
                </a:solidFill>
                <a:latin typeface="游ゴシック Medium" panose="020B0500000000000000" pitchFamily="50" charset="-128"/>
                <a:ea typeface="游ゴシック Medium" panose="020B0500000000000000" pitchFamily="50" charset="-128"/>
              </a:rPr>
              <a:t>YouTuber</a:t>
            </a:r>
            <a:r>
              <a:rPr lang="ja-JP" altLang="en-US" sz="6000" dirty="0">
                <a:solidFill>
                  <a:srgbClr val="515151"/>
                </a:solidFill>
                <a:latin typeface="游ゴシック Medium" panose="020B0500000000000000" pitchFamily="50" charset="-128"/>
                <a:ea typeface="游ゴシック Medium" panose="020B0500000000000000" pitchFamily="50" charset="-128"/>
              </a:rPr>
              <a:t>に対して</a:t>
            </a:r>
            <a:r>
              <a:rPr lang="ja-JP" altLang="en-US" sz="6000" dirty="0" smtClean="0">
                <a:solidFill>
                  <a:srgbClr val="515151"/>
                </a:solidFill>
                <a:latin typeface="游ゴシック Medium" panose="020B0500000000000000" pitchFamily="50" charset="-128"/>
                <a:ea typeface="游ゴシック Medium" panose="020B0500000000000000" pitchFamily="50" charset="-128"/>
              </a:rPr>
              <a:t>動画制作についての細かい指示を出していない。</a:t>
            </a:r>
            <a:endParaRPr lang="en-US" altLang="ja-JP" sz="6000" dirty="0" smtClean="0">
              <a:solidFill>
                <a:srgbClr val="515151"/>
              </a:solidFill>
              <a:latin typeface="游ゴシック Medium" panose="020B0500000000000000" pitchFamily="50" charset="-128"/>
              <a:ea typeface="游ゴシック Medium" panose="020B0500000000000000" pitchFamily="50" charset="-128"/>
            </a:endParaRPr>
          </a:p>
        </p:txBody>
      </p:sp>
      <p:sp>
        <p:nvSpPr>
          <p:cNvPr id="9" name="下矢印 8"/>
          <p:cNvSpPr/>
          <p:nvPr/>
        </p:nvSpPr>
        <p:spPr>
          <a:xfrm>
            <a:off x="7838401" y="4694584"/>
            <a:ext cx="1804686" cy="1785960"/>
          </a:xfrm>
          <a:prstGeom prst="downArrow">
            <a:avLst/>
          </a:prstGeom>
          <a:solidFill>
            <a:srgbClr val="FFC000">
              <a:alpha val="80000"/>
            </a:srgb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11" name="テキスト ボックス 10"/>
          <p:cNvSpPr txBox="1"/>
          <p:nvPr/>
        </p:nvSpPr>
        <p:spPr>
          <a:xfrm>
            <a:off x="1259088" y="6913653"/>
            <a:ext cx="15320152" cy="1938992"/>
          </a:xfrm>
          <a:prstGeom prst="rect">
            <a:avLst/>
          </a:prstGeom>
          <a:noFill/>
        </p:spPr>
        <p:txBody>
          <a:bodyPr wrap="square" rtlCol="0">
            <a:spAutoFit/>
          </a:bodyPr>
          <a:lstStyle/>
          <a:p>
            <a:pPr algn="ctr"/>
            <a:r>
              <a:rPr lang="ja-JP" altLang="en-US" sz="6000" dirty="0" smtClean="0">
                <a:solidFill>
                  <a:srgbClr val="515151"/>
                </a:solidFill>
                <a:latin typeface="游ゴシック Medium" panose="020B0500000000000000" pitchFamily="50" charset="-128"/>
                <a:ea typeface="游ゴシック Medium" panose="020B0500000000000000" pitchFamily="50" charset="-128"/>
              </a:rPr>
              <a:t>タイアップ動画においても動画の世界観は普段の動画と同じである。</a:t>
            </a:r>
            <a:endParaRPr lang="ja-JP" altLang="en-US" sz="6000" dirty="0">
              <a:solidFill>
                <a:srgbClr val="515151"/>
              </a:solidFill>
              <a:latin typeface="游ゴシック Medium" panose="020B0500000000000000" pitchFamily="50" charset="-128"/>
              <a:ea typeface="游ゴシック Medium" panose="020B0500000000000000" pitchFamily="50" charset="-128"/>
            </a:endParaRPr>
          </a:p>
        </p:txBody>
      </p:sp>
      <p:sp>
        <p:nvSpPr>
          <p:cNvPr id="3" name="スライド番号プレースホルダー 2"/>
          <p:cNvSpPr>
            <a:spLocks noGrp="1"/>
          </p:cNvSpPr>
          <p:nvPr>
            <p:ph type="sldNum" sz="quarter" idx="12"/>
          </p:nvPr>
        </p:nvSpPr>
        <p:spPr/>
        <p:txBody>
          <a:bodyPr/>
          <a:lstStyle/>
          <a:p>
            <a:pPr defTabSz="1371417"/>
            <a:fld id="{45D7238F-B44F-4133-BCBF-72E7FB233DFB}" type="slidenum">
              <a:rPr lang="ja-JP" altLang="en-US" sz="3200" smtClean="0">
                <a:solidFill>
                  <a:schemeClr val="tx2">
                    <a:lumMod val="75000"/>
                  </a:schemeClr>
                </a:solidFill>
              </a:rPr>
              <a:pPr defTabSz="1371417"/>
              <a:t>38</a:t>
            </a:fld>
            <a:endParaRPr lang="ja-JP" altLang="en-US" sz="3200" dirty="0">
              <a:solidFill>
                <a:schemeClr val="tx2">
                  <a:lumMod val="75000"/>
                </a:schemeClr>
              </a:solidFill>
            </a:endParaRPr>
          </a:p>
        </p:txBody>
      </p:sp>
    </p:spTree>
    <p:extLst>
      <p:ext uri="{BB962C8B-B14F-4D97-AF65-F5344CB8AC3E}">
        <p14:creationId xmlns:p14="http://schemas.microsoft.com/office/powerpoint/2010/main" val="39402265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rgbClr val="515151"/>
                </a:solidFill>
              </a:rPr>
              <a:pPr defTabSz="1371417"/>
              <a:t>39</a:t>
            </a:fld>
            <a:endParaRPr lang="ja-JP" altLang="en-US" dirty="0">
              <a:solidFill>
                <a:srgbClr val="515151"/>
              </a:solidFill>
            </a:endParaRPr>
          </a:p>
        </p:txBody>
      </p:sp>
      <p:sp>
        <p:nvSpPr>
          <p:cNvPr id="5" name="テキスト ボックス 4"/>
          <p:cNvSpPr txBox="1"/>
          <p:nvPr/>
        </p:nvSpPr>
        <p:spPr>
          <a:xfrm>
            <a:off x="544010" y="675762"/>
            <a:ext cx="4408579" cy="1323439"/>
          </a:xfrm>
          <a:prstGeom prst="rect">
            <a:avLst/>
          </a:prstGeom>
          <a:noFill/>
        </p:spPr>
        <p:txBody>
          <a:bodyPr wrap="none" rtlCol="0">
            <a:spAutoFit/>
          </a:bodyPr>
          <a:lstStyle/>
          <a:p>
            <a:r>
              <a:rPr kumimoji="1" lang="ja-JP" altLang="en-US" sz="8000" b="1" u="sng" dirty="0" smtClean="0">
                <a:latin typeface="+mj-ea"/>
                <a:ea typeface="+mj-ea"/>
              </a:rPr>
              <a:t>つまり・・・</a:t>
            </a:r>
            <a:endParaRPr kumimoji="1" lang="ja-JP" altLang="en-US" sz="8000" b="1" u="sng" dirty="0">
              <a:latin typeface="+mj-ea"/>
              <a:ea typeface="+mj-ea"/>
            </a:endParaRPr>
          </a:p>
        </p:txBody>
      </p:sp>
      <p:sp>
        <p:nvSpPr>
          <p:cNvPr id="7" name="テキスト ボックス 6"/>
          <p:cNvSpPr txBox="1"/>
          <p:nvPr/>
        </p:nvSpPr>
        <p:spPr>
          <a:xfrm>
            <a:off x="-903752" y="2486029"/>
            <a:ext cx="20384429" cy="2800767"/>
          </a:xfrm>
          <a:prstGeom prst="rect">
            <a:avLst/>
          </a:prstGeom>
          <a:noFill/>
        </p:spPr>
        <p:txBody>
          <a:bodyPr wrap="square" rtlCol="0">
            <a:spAutoFit/>
          </a:bodyPr>
          <a:lstStyle/>
          <a:p>
            <a:pPr algn="ctr"/>
            <a:r>
              <a:rPr lang="ja-JP" altLang="en-US" sz="4400" dirty="0" smtClean="0">
                <a:latin typeface="游ゴシック Medium" panose="020B0500000000000000" pitchFamily="50" charset="-128"/>
                <a:ea typeface="游ゴシック Medium" panose="020B0500000000000000" pitchFamily="50" charset="-128"/>
              </a:rPr>
              <a:t>いつも</a:t>
            </a:r>
            <a:r>
              <a:rPr lang="ja-JP" altLang="en-US" sz="4400" dirty="0">
                <a:latin typeface="游ゴシック Medium" panose="020B0500000000000000" pitchFamily="50" charset="-128"/>
                <a:ea typeface="游ゴシック Medium" panose="020B0500000000000000" pitchFamily="50" charset="-128"/>
              </a:rPr>
              <a:t>見て</a:t>
            </a:r>
            <a:r>
              <a:rPr lang="ja-JP" altLang="en-US" sz="4400" dirty="0" smtClean="0">
                <a:latin typeface="游ゴシック Medium" panose="020B0500000000000000" pitchFamily="50" charset="-128"/>
                <a:ea typeface="游ゴシック Medium" panose="020B0500000000000000" pitchFamily="50" charset="-128"/>
              </a:rPr>
              <a:t>いる</a:t>
            </a:r>
            <a:r>
              <a:rPr lang="en-US" altLang="ja-JP" sz="4400" dirty="0" smtClean="0">
                <a:latin typeface="游ゴシック Medium" panose="020B0500000000000000" pitchFamily="50" charset="-128"/>
                <a:ea typeface="游ゴシック Medium" panose="020B0500000000000000" pitchFamily="50" charset="-128"/>
              </a:rPr>
              <a:t>YouTuber</a:t>
            </a:r>
            <a:r>
              <a:rPr lang="ja-JP" altLang="en-US" sz="4400" dirty="0" smtClean="0">
                <a:latin typeface="游ゴシック Medium" panose="020B0500000000000000" pitchFamily="50" charset="-128"/>
                <a:ea typeface="游ゴシック Medium" panose="020B0500000000000000" pitchFamily="50" charset="-128"/>
              </a:rPr>
              <a:t>に対して信頼性が高く、</a:t>
            </a:r>
            <a:endParaRPr lang="en-US" altLang="ja-JP" sz="4400" dirty="0" smtClean="0">
              <a:latin typeface="游ゴシック Medium" panose="020B0500000000000000" pitchFamily="50" charset="-128"/>
              <a:ea typeface="游ゴシック Medium" panose="020B0500000000000000" pitchFamily="50" charset="-128"/>
            </a:endParaRPr>
          </a:p>
          <a:p>
            <a:pPr algn="ctr"/>
            <a:r>
              <a:rPr lang="ja-JP" altLang="en-US" sz="4400" dirty="0" smtClean="0">
                <a:latin typeface="游ゴシック Medium" panose="020B0500000000000000" pitchFamily="50" charset="-128"/>
                <a:ea typeface="游ゴシック Medium" panose="020B0500000000000000" pitchFamily="50" charset="-128"/>
              </a:rPr>
              <a:t>動画の世界観が守られていると、</a:t>
            </a:r>
            <a:endParaRPr lang="en-US" altLang="ja-JP" sz="4400" dirty="0" smtClean="0">
              <a:latin typeface="游ゴシック Medium" panose="020B0500000000000000" pitchFamily="50" charset="-128"/>
              <a:ea typeface="游ゴシック Medium" panose="020B0500000000000000" pitchFamily="50" charset="-128"/>
            </a:endParaRPr>
          </a:p>
          <a:p>
            <a:pPr algn="ctr"/>
            <a:r>
              <a:rPr lang="ja-JP" altLang="en-US" sz="4400" dirty="0">
                <a:latin typeface="游ゴシック Medium" panose="020B0500000000000000" pitchFamily="50" charset="-128"/>
                <a:ea typeface="游ゴシック Medium" panose="020B0500000000000000" pitchFamily="50" charset="-128"/>
              </a:rPr>
              <a:t>タイアップ</a:t>
            </a:r>
            <a:r>
              <a:rPr lang="ja-JP" altLang="en-US" sz="4400" dirty="0" smtClean="0">
                <a:latin typeface="游ゴシック Medium" panose="020B0500000000000000" pitchFamily="50" charset="-128"/>
                <a:ea typeface="游ゴシック Medium" panose="020B0500000000000000" pitchFamily="50" charset="-128"/>
              </a:rPr>
              <a:t>動画での情報は、</a:t>
            </a:r>
            <a:endParaRPr lang="en-US" altLang="ja-JP" sz="4400" dirty="0" smtClean="0">
              <a:latin typeface="游ゴシック Medium" panose="020B0500000000000000" pitchFamily="50" charset="-128"/>
              <a:ea typeface="游ゴシック Medium" panose="020B0500000000000000" pitchFamily="50" charset="-128"/>
            </a:endParaRPr>
          </a:p>
          <a:p>
            <a:pPr algn="ctr"/>
            <a:r>
              <a:rPr lang="ja-JP" altLang="en-US" sz="4400" dirty="0" smtClean="0">
                <a:latin typeface="游ゴシック Medium" panose="020B0500000000000000" pitchFamily="50" charset="-128"/>
                <a:ea typeface="游ゴシック Medium" panose="020B0500000000000000" pitchFamily="50" charset="-128"/>
              </a:rPr>
              <a:t>視聴者にとって</a:t>
            </a:r>
            <a:r>
              <a:rPr lang="en-US" altLang="ja-JP" sz="4400" dirty="0" smtClean="0">
                <a:latin typeface="游ゴシック Medium" panose="020B0500000000000000" pitchFamily="50" charset="-128"/>
                <a:ea typeface="游ゴシック Medium" panose="020B0500000000000000" pitchFamily="50" charset="-128"/>
              </a:rPr>
              <a:t>YouTuber</a:t>
            </a:r>
            <a:r>
              <a:rPr lang="ja-JP" altLang="en-US" sz="4400" dirty="0" smtClean="0">
                <a:latin typeface="游ゴシック Medium" panose="020B0500000000000000" pitchFamily="50" charset="-128"/>
                <a:ea typeface="游ゴシック Medium" panose="020B0500000000000000" pitchFamily="50" charset="-128"/>
              </a:rPr>
              <a:t>自身の言葉になる。</a:t>
            </a:r>
            <a:endParaRPr lang="en-US" altLang="ja-JP" sz="4400" dirty="0" smtClean="0">
              <a:latin typeface="游ゴシック Medium" panose="020B0500000000000000" pitchFamily="50" charset="-128"/>
              <a:ea typeface="游ゴシック Medium" panose="020B0500000000000000" pitchFamily="50" charset="-128"/>
            </a:endParaRPr>
          </a:p>
        </p:txBody>
      </p:sp>
      <p:sp>
        <p:nvSpPr>
          <p:cNvPr id="11" name="テキスト ボックス 10"/>
          <p:cNvSpPr txBox="1"/>
          <p:nvPr/>
        </p:nvSpPr>
        <p:spPr>
          <a:xfrm>
            <a:off x="2667187" y="7600647"/>
            <a:ext cx="13726835" cy="1569660"/>
          </a:xfrm>
          <a:prstGeom prst="rect">
            <a:avLst/>
          </a:prstGeom>
          <a:noFill/>
        </p:spPr>
        <p:txBody>
          <a:bodyPr wrap="none" rtlCol="0">
            <a:spAutoFit/>
          </a:bodyPr>
          <a:lstStyle/>
          <a:p>
            <a:r>
              <a:rPr kumimoji="1" lang="ja-JP" altLang="en-US" sz="9600" dirty="0" smtClean="0">
                <a:solidFill>
                  <a:srgbClr val="C00000"/>
                </a:solidFill>
                <a:latin typeface="游ゴシック Medium" panose="020B0500000000000000" pitchFamily="50" charset="-128"/>
                <a:ea typeface="游ゴシック Medium" panose="020B0500000000000000" pitchFamily="50" charset="-128"/>
              </a:rPr>
              <a:t>情報の信憑性が高くなる</a:t>
            </a:r>
            <a:endParaRPr kumimoji="1" lang="ja-JP" altLang="en-US" sz="9600" dirty="0">
              <a:solidFill>
                <a:srgbClr val="C00000"/>
              </a:solidFill>
              <a:latin typeface="游ゴシック Medium" panose="020B0500000000000000" pitchFamily="50" charset="-128"/>
              <a:ea typeface="游ゴシック Medium" panose="020B0500000000000000" pitchFamily="50" charset="-128"/>
            </a:endParaRPr>
          </a:p>
        </p:txBody>
      </p:sp>
      <p:sp>
        <p:nvSpPr>
          <p:cNvPr id="9" name="下矢印 8"/>
          <p:cNvSpPr/>
          <p:nvPr/>
        </p:nvSpPr>
        <p:spPr>
          <a:xfrm>
            <a:off x="7983652" y="5900641"/>
            <a:ext cx="2025453" cy="14682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2430967" y="2266439"/>
            <a:ext cx="13671394" cy="3402463"/>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1982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0"/>
            <a:ext cx="16154401" cy="10339294"/>
          </a:xfrm>
          <a:prstGeom prst="rect">
            <a:avLst/>
          </a:prstGeom>
        </p:spPr>
      </p:pic>
      <p:sp>
        <p:nvSpPr>
          <p:cNvPr id="3" name="テキスト ボックス 2"/>
          <p:cNvSpPr txBox="1"/>
          <p:nvPr/>
        </p:nvSpPr>
        <p:spPr>
          <a:xfrm>
            <a:off x="16440926" y="130630"/>
            <a:ext cx="1200329" cy="10154784"/>
          </a:xfrm>
          <a:prstGeom prst="rect">
            <a:avLst/>
          </a:prstGeom>
          <a:noFill/>
        </p:spPr>
        <p:txBody>
          <a:bodyPr vert="eaVert" wrap="square" rtlCol="0">
            <a:spAutoFit/>
          </a:bodyPr>
          <a:lstStyle/>
          <a:p>
            <a:r>
              <a:rPr lang="ja-JP" altLang="en-US" sz="6600" b="1" dirty="0">
                <a:solidFill>
                  <a:srgbClr val="515151"/>
                </a:solidFill>
                <a:latin typeface="游ゴシック Light" panose="020B0300000000000000" pitchFamily="50" charset="-128"/>
                <a:ea typeface="游ゴシック Light" panose="020B0300000000000000" pitchFamily="50" charset="-128"/>
              </a:rPr>
              <a:t>広告手段はたくさんある。</a:t>
            </a:r>
          </a:p>
        </p:txBody>
      </p:sp>
      <p:sp>
        <p:nvSpPr>
          <p:cNvPr id="5" name="スライド番号プレースホルダー 4"/>
          <p:cNvSpPr>
            <a:spLocks noGrp="1"/>
          </p:cNvSpPr>
          <p:nvPr>
            <p:ph type="sldNum" sz="quarter" idx="12"/>
          </p:nvPr>
        </p:nvSpPr>
        <p:spPr>
          <a:xfrm>
            <a:off x="13937212" y="9585410"/>
            <a:ext cx="4114800" cy="547603"/>
          </a:xfrm>
        </p:spPr>
        <p:txBody>
          <a:bodyPr/>
          <a:lstStyle/>
          <a:p>
            <a:pPr defTabSz="914400">
              <a:defRPr/>
            </a:pPr>
            <a:fld id="{E4236295-5031-43E1-997D-3C6BB5DDFBBD}" type="slidenum">
              <a:rPr lang="ja-JP" altLang="en-US" sz="3200" smtClean="0">
                <a:solidFill>
                  <a:schemeClr val="tx1"/>
                </a:solidFill>
                <a:latin typeface="Calibri" panose="020F0502020204030204"/>
                <a:ea typeface="ＭＳ Ｐゴシック" panose="020B0600070205080204" pitchFamily="50" charset="-128"/>
              </a:rPr>
              <a:pPr defTabSz="914400">
                <a:defRPr/>
              </a:pPr>
              <a:t>4</a:t>
            </a:fld>
            <a:endParaRPr lang="ja-JP" altLang="en-US" sz="3200" dirty="0">
              <a:solidFill>
                <a:schemeClr val="tx1"/>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21099844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692338" y="2699746"/>
            <a:ext cx="17192250" cy="5389157"/>
          </a:xfrm>
        </p:spPr>
        <p:txBody>
          <a:bodyPr>
            <a:normAutofit fontScale="92500" lnSpcReduction="10000"/>
          </a:bodyPr>
          <a:lstStyle/>
          <a:p>
            <a:pPr marL="914400" indent="-914400">
              <a:lnSpc>
                <a:spcPct val="100000"/>
              </a:lnSpc>
              <a:buClr>
                <a:schemeClr val="tx1"/>
              </a:buClr>
              <a:buFont typeface="+mj-ea"/>
              <a:buAutoNum type="circleNumDbPlain"/>
            </a:pPr>
            <a:r>
              <a:rPr kumimoji="1" lang="ja-JP" altLang="en-US" sz="5800" dirty="0" smtClean="0">
                <a:solidFill>
                  <a:schemeClr val="tx1"/>
                </a:solidFill>
                <a:latin typeface="游ゴシック Medium" panose="020B0500000000000000" pitchFamily="50" charset="-128"/>
                <a:ea typeface="游ゴシック Medium" panose="020B0500000000000000" pitchFamily="50" charset="-128"/>
              </a:rPr>
              <a:t>人に対する信頼性は、その人物の人柄を知っているか、どうかによって判断される。</a:t>
            </a:r>
            <a:endParaRPr lang="en-US" altLang="ja-JP" sz="5800" dirty="0">
              <a:solidFill>
                <a:schemeClr val="tx1"/>
              </a:solidFill>
              <a:latin typeface="游ゴシック Medium" panose="020B0500000000000000" pitchFamily="50" charset="-128"/>
              <a:ea typeface="游ゴシック Medium" panose="020B0500000000000000" pitchFamily="50" charset="-128"/>
            </a:endParaRPr>
          </a:p>
          <a:p>
            <a:pPr marL="914400" indent="-914400">
              <a:lnSpc>
                <a:spcPct val="100000"/>
              </a:lnSpc>
              <a:buClr>
                <a:schemeClr val="tx1"/>
              </a:buClr>
              <a:buFont typeface="+mj-ea"/>
              <a:buAutoNum type="circleNumDbPlain"/>
            </a:pPr>
            <a:endParaRPr kumimoji="1" lang="en-US" altLang="ja-JP" sz="5400" dirty="0" smtClean="0">
              <a:solidFill>
                <a:schemeClr val="tx2"/>
              </a:solidFill>
              <a:latin typeface="+mj-ea"/>
              <a:ea typeface="+mj-ea"/>
            </a:endParaRPr>
          </a:p>
          <a:p>
            <a:pPr marL="914400" indent="-914400">
              <a:lnSpc>
                <a:spcPct val="110000"/>
              </a:lnSpc>
              <a:buClr>
                <a:schemeClr val="tx1"/>
              </a:buClr>
              <a:buFont typeface="+mj-ea"/>
              <a:buAutoNum type="circleNumDbPlain"/>
            </a:pPr>
            <a:r>
              <a:rPr lang="ja-JP" altLang="en-US" sz="5800" dirty="0" smtClean="0">
                <a:solidFill>
                  <a:schemeClr val="tx1"/>
                </a:solidFill>
                <a:latin typeface="游ゴシック Medium" panose="020B0500000000000000" pitchFamily="50" charset="-128"/>
                <a:ea typeface="游ゴシック Medium" panose="020B0500000000000000" pitchFamily="50" charset="-128"/>
              </a:rPr>
              <a:t>チャンネル登録している人は、普段の動画を継続的に見ることで、</a:t>
            </a:r>
            <a:r>
              <a:rPr lang="en-US" altLang="ja-JP" sz="5800" dirty="0" smtClean="0">
                <a:solidFill>
                  <a:schemeClr val="tx1"/>
                </a:solidFill>
                <a:latin typeface="游ゴシック Medium" panose="020B0500000000000000" pitchFamily="50" charset="-128"/>
                <a:ea typeface="游ゴシック Medium" panose="020B0500000000000000" pitchFamily="50" charset="-128"/>
              </a:rPr>
              <a:t>YouTuber</a:t>
            </a:r>
            <a:r>
              <a:rPr lang="ja-JP" altLang="en-US" sz="5800" dirty="0" smtClean="0">
                <a:solidFill>
                  <a:schemeClr val="tx1"/>
                </a:solidFill>
                <a:latin typeface="游ゴシック Medium" panose="020B0500000000000000" pitchFamily="50" charset="-128"/>
                <a:ea typeface="游ゴシック Medium" panose="020B0500000000000000" pitchFamily="50" charset="-128"/>
              </a:rPr>
              <a:t>の人柄を知ることができるため、信頼性が高くなる。</a:t>
            </a:r>
            <a:endParaRPr lang="en-US" altLang="ja-JP" sz="5800" dirty="0" smtClean="0">
              <a:solidFill>
                <a:schemeClr val="tx1"/>
              </a:solidFill>
              <a:latin typeface="游ゴシック Medium" panose="020B0500000000000000" pitchFamily="50" charset="-128"/>
              <a:ea typeface="游ゴシック Medium" panose="020B0500000000000000" pitchFamily="50" charset="-128"/>
            </a:endParaRPr>
          </a:p>
          <a:p>
            <a:pPr marL="0" indent="0">
              <a:buClr>
                <a:schemeClr val="tx1"/>
              </a:buClr>
              <a:buNone/>
            </a:pPr>
            <a:endParaRPr kumimoji="1" lang="en-US" altLang="ja-JP" sz="5200" dirty="0">
              <a:solidFill>
                <a:schemeClr val="tx2"/>
              </a:solidFill>
              <a:latin typeface="游ゴシック Medium" panose="020B0500000000000000" pitchFamily="50" charset="-128"/>
              <a:ea typeface="游ゴシック Medium" panose="020B0500000000000000" pitchFamily="50" charset="-128"/>
            </a:endParaRPr>
          </a:p>
          <a:p>
            <a:endParaRPr kumimoji="1" lang="en-US" altLang="ja-JP" dirty="0" smtClean="0"/>
          </a:p>
        </p:txBody>
      </p:sp>
      <p:sp>
        <p:nvSpPr>
          <p:cNvPr id="2" name="タイトル 1"/>
          <p:cNvSpPr>
            <a:spLocks noGrp="1"/>
          </p:cNvSpPr>
          <p:nvPr>
            <p:ph type="title" idx="4294967295"/>
          </p:nvPr>
        </p:nvSpPr>
        <p:spPr>
          <a:xfrm>
            <a:off x="382588" y="434974"/>
            <a:ext cx="8905875" cy="1255713"/>
          </a:xfrm>
        </p:spPr>
        <p:txBody>
          <a:bodyPr>
            <a:noAutofit/>
          </a:bodyPr>
          <a:lstStyle/>
          <a:p>
            <a:r>
              <a:rPr kumimoji="1" lang="ja-JP" altLang="en-US" sz="7200" b="1" u="sng" dirty="0" smtClean="0">
                <a:solidFill>
                  <a:schemeClr val="tx1"/>
                </a:solidFill>
              </a:rPr>
              <a:t>仮説導出まとめ</a:t>
            </a:r>
            <a:endParaRPr kumimoji="1" lang="ja-JP" altLang="en-US" sz="7200" b="1" u="sng" dirty="0">
              <a:solidFill>
                <a:schemeClr val="tx1"/>
              </a:solidFill>
            </a:endParaRPr>
          </a:p>
        </p:txBody>
      </p:sp>
      <p:sp>
        <p:nvSpPr>
          <p:cNvPr id="4" name="スライド番号プレースホルダー 3"/>
          <p:cNvSpPr>
            <a:spLocks noGrp="1"/>
          </p:cNvSpPr>
          <p:nvPr>
            <p:ph type="sldNum" sz="quarter" idx="12"/>
          </p:nvPr>
        </p:nvSpPr>
        <p:spPr/>
        <p:txBody>
          <a:bodyPr/>
          <a:lstStyle/>
          <a:p>
            <a:pPr defTabSz="1371417"/>
            <a:fld id="{45D7238F-B44F-4133-BCBF-72E7FB233DFB}" type="slidenum">
              <a:rPr lang="ja-JP" altLang="en-US" sz="3200" smtClean="0">
                <a:solidFill>
                  <a:schemeClr val="tx2">
                    <a:lumMod val="75000"/>
                  </a:schemeClr>
                </a:solidFill>
              </a:rPr>
              <a:pPr defTabSz="1371417"/>
              <a:t>40</a:t>
            </a:fld>
            <a:endParaRPr lang="ja-JP" altLang="en-US" sz="3200" dirty="0">
              <a:solidFill>
                <a:schemeClr val="tx2">
                  <a:lumMod val="75000"/>
                </a:schemeClr>
              </a:solidFill>
            </a:endParaRPr>
          </a:p>
        </p:txBody>
      </p:sp>
    </p:spTree>
    <p:extLst>
      <p:ext uri="{BB962C8B-B14F-4D97-AF65-F5344CB8AC3E}">
        <p14:creationId xmlns:p14="http://schemas.microsoft.com/office/powerpoint/2010/main" val="57719883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596743" y="4071257"/>
            <a:ext cx="184731" cy="507831"/>
          </a:xfrm>
          <a:prstGeom prst="rect">
            <a:avLst/>
          </a:prstGeom>
          <a:noFill/>
        </p:spPr>
        <p:txBody>
          <a:bodyPr wrap="none" rtlCol="0">
            <a:spAutoFit/>
          </a:bodyPr>
          <a:lstStyle/>
          <a:p>
            <a:endParaRPr kumimoji="1" lang="ja-JP" altLang="en-US"/>
          </a:p>
        </p:txBody>
      </p:sp>
      <p:sp>
        <p:nvSpPr>
          <p:cNvPr id="3" name="正方形/長方形 2"/>
          <p:cNvSpPr/>
          <p:nvPr/>
        </p:nvSpPr>
        <p:spPr>
          <a:xfrm>
            <a:off x="469091" y="994958"/>
            <a:ext cx="17225558" cy="2340705"/>
          </a:xfrm>
          <a:prstGeom prst="rect">
            <a:avLst/>
          </a:prstGeom>
        </p:spPr>
        <p:txBody>
          <a:bodyPr wrap="square">
            <a:spAutoFit/>
          </a:bodyPr>
          <a:lstStyle/>
          <a:p>
            <a:pPr marL="914400" lvl="0" indent="-914400" defTabSz="1371417">
              <a:lnSpc>
                <a:spcPct val="90000"/>
              </a:lnSpc>
              <a:spcBef>
                <a:spcPts val="1500"/>
              </a:spcBef>
              <a:buFont typeface="+mj-ea"/>
              <a:buAutoNum type="circleNumDbPlain" startAt="3"/>
            </a:pPr>
            <a:r>
              <a:rPr lang="ja-JP" altLang="en-US" sz="5400" dirty="0" smtClean="0">
                <a:latin typeface="游ゴシック Medium" panose="020B0500000000000000" pitchFamily="50" charset="-128"/>
                <a:ea typeface="游ゴシック Medium" panose="020B0500000000000000" pitchFamily="50" charset="-128"/>
              </a:rPr>
              <a:t>タイアップ動画を依頼</a:t>
            </a:r>
            <a:r>
              <a:rPr lang="ja-JP" altLang="en-US" sz="5400" dirty="0">
                <a:latin typeface="游ゴシック Medium" panose="020B0500000000000000" pitchFamily="50" charset="-128"/>
                <a:ea typeface="游ゴシック Medium" panose="020B0500000000000000" pitchFamily="50" charset="-128"/>
              </a:rPr>
              <a:t>する</a:t>
            </a:r>
            <a:r>
              <a:rPr lang="ja-JP" altLang="en-US" sz="5400" dirty="0" smtClean="0">
                <a:latin typeface="游ゴシック Medium" panose="020B0500000000000000" pitchFamily="50" charset="-128"/>
                <a:ea typeface="游ゴシック Medium" panose="020B0500000000000000" pitchFamily="50" charset="-128"/>
              </a:rPr>
              <a:t>企業も、</a:t>
            </a:r>
            <a:r>
              <a:rPr lang="en-US" altLang="ja-JP" sz="5400" dirty="0" smtClean="0">
                <a:latin typeface="游ゴシック Medium" panose="020B0500000000000000" pitchFamily="50" charset="-128"/>
                <a:ea typeface="游ゴシック Medium" panose="020B0500000000000000" pitchFamily="50" charset="-128"/>
              </a:rPr>
              <a:t>YouTuber</a:t>
            </a:r>
            <a:r>
              <a:rPr lang="ja-JP" altLang="en-US" sz="5400" dirty="0">
                <a:latin typeface="游ゴシック Medium" panose="020B0500000000000000" pitchFamily="50" charset="-128"/>
                <a:ea typeface="游ゴシック Medium" panose="020B0500000000000000" pitchFamily="50" charset="-128"/>
              </a:rPr>
              <a:t>の世界観を大切に</a:t>
            </a:r>
            <a:r>
              <a:rPr lang="ja-JP" altLang="en-US" sz="5400" dirty="0" smtClean="0">
                <a:latin typeface="游ゴシック Medium" panose="020B0500000000000000" pitchFamily="50" charset="-128"/>
                <a:ea typeface="游ゴシック Medium" panose="020B0500000000000000" pitchFamily="50" charset="-128"/>
              </a:rPr>
              <a:t>しているため、動画制作に関して</a:t>
            </a:r>
            <a:r>
              <a:rPr lang="ja-JP" altLang="en-US" sz="5400" dirty="0">
                <a:latin typeface="游ゴシック Medium" panose="020B0500000000000000" pitchFamily="50" charset="-128"/>
                <a:ea typeface="游ゴシック Medium" panose="020B0500000000000000" pitchFamily="50" charset="-128"/>
              </a:rPr>
              <a:t>詳しい指示は</a:t>
            </a:r>
            <a:r>
              <a:rPr lang="ja-JP" altLang="en-US" sz="5400" dirty="0" smtClean="0">
                <a:latin typeface="游ゴシック Medium" panose="020B0500000000000000" pitchFamily="50" charset="-128"/>
                <a:ea typeface="游ゴシック Medium" panose="020B0500000000000000" pitchFamily="50" charset="-128"/>
              </a:rPr>
              <a:t>していない。</a:t>
            </a:r>
            <a:endParaRPr lang="en-US" altLang="ja-JP" sz="5400" dirty="0">
              <a:latin typeface="游ゴシック Medium" panose="020B0500000000000000" pitchFamily="50" charset="-128"/>
              <a:ea typeface="游ゴシック Medium" panose="020B0500000000000000" pitchFamily="50" charset="-128"/>
            </a:endParaRPr>
          </a:p>
        </p:txBody>
      </p:sp>
      <p:sp>
        <p:nvSpPr>
          <p:cNvPr id="4" name="スライド番号プレースホルダー 3"/>
          <p:cNvSpPr>
            <a:spLocks noGrp="1"/>
          </p:cNvSpPr>
          <p:nvPr>
            <p:ph type="sldNum" sz="quarter" idx="12"/>
          </p:nvPr>
        </p:nvSpPr>
        <p:spPr/>
        <p:txBody>
          <a:bodyPr/>
          <a:lstStyle/>
          <a:p>
            <a:pPr defTabSz="1371417"/>
            <a:fld id="{45D7238F-B44F-4133-BCBF-72E7FB233DFB}" type="slidenum">
              <a:rPr lang="ja-JP" altLang="en-US" sz="3200" smtClean="0">
                <a:solidFill>
                  <a:schemeClr val="tx2">
                    <a:lumMod val="75000"/>
                  </a:schemeClr>
                </a:solidFill>
              </a:rPr>
              <a:pPr defTabSz="1371417"/>
              <a:t>41</a:t>
            </a:fld>
            <a:endParaRPr lang="ja-JP" altLang="en-US" sz="3200" dirty="0">
              <a:solidFill>
                <a:schemeClr val="tx2">
                  <a:lumMod val="75000"/>
                </a:schemeClr>
              </a:solidFill>
            </a:endParaRPr>
          </a:p>
        </p:txBody>
      </p:sp>
      <p:sp>
        <p:nvSpPr>
          <p:cNvPr id="9" name="下矢印 8"/>
          <p:cNvSpPr/>
          <p:nvPr/>
        </p:nvSpPr>
        <p:spPr>
          <a:xfrm>
            <a:off x="8440371" y="3058961"/>
            <a:ext cx="903345" cy="131499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メモ 6"/>
          <p:cNvSpPr/>
          <p:nvPr/>
        </p:nvSpPr>
        <p:spPr>
          <a:xfrm>
            <a:off x="634320" y="4736766"/>
            <a:ext cx="17308286" cy="4189830"/>
          </a:xfrm>
          <a:prstGeom prst="foldedCorner">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1127355" y="5237059"/>
            <a:ext cx="16812373" cy="3600986"/>
          </a:xfrm>
          <a:prstGeom prst="rect">
            <a:avLst/>
          </a:prstGeom>
        </p:spPr>
        <p:txBody>
          <a:bodyPr wrap="square">
            <a:spAutoFit/>
          </a:bodyPr>
          <a:lstStyle/>
          <a:p>
            <a:pPr lvl="0"/>
            <a:r>
              <a:rPr lang="ja-JP" altLang="en-US" sz="5400" dirty="0">
                <a:uFill>
                  <a:solidFill>
                    <a:srgbClr val="FF0000"/>
                  </a:solidFill>
                </a:uFill>
                <a:latin typeface="游ゴシック Medium" panose="020B0500000000000000" pitchFamily="50" charset="-128"/>
                <a:ea typeface="游ゴシック Medium" panose="020B0500000000000000" pitchFamily="50" charset="-128"/>
              </a:rPr>
              <a:t>チャンネル登録している視聴者は</a:t>
            </a:r>
            <a:r>
              <a:rPr lang="ja-JP" altLang="en-US" sz="5400" dirty="0" smtClean="0">
                <a:uFill>
                  <a:solidFill>
                    <a:srgbClr val="FF0000"/>
                  </a:solidFill>
                </a:uFill>
                <a:latin typeface="游ゴシック Medium" panose="020B0500000000000000" pitchFamily="50" charset="-128"/>
                <a:ea typeface="游ゴシック Medium" panose="020B0500000000000000" pitchFamily="50" charset="-128"/>
              </a:rPr>
              <a:t>、</a:t>
            </a:r>
            <a:endParaRPr lang="en-US" altLang="ja-JP" sz="5400" dirty="0" smtClean="0">
              <a:uFill>
                <a:solidFill>
                  <a:srgbClr val="FF0000"/>
                </a:solidFill>
              </a:uFill>
              <a:latin typeface="游ゴシック Medium" panose="020B0500000000000000" pitchFamily="50" charset="-128"/>
              <a:ea typeface="游ゴシック Medium" panose="020B0500000000000000" pitchFamily="50" charset="-128"/>
            </a:endParaRPr>
          </a:p>
          <a:p>
            <a:pPr lvl="0"/>
            <a:r>
              <a:rPr lang="ja-JP" altLang="en-US" sz="5400" dirty="0" smtClean="0">
                <a:uFill>
                  <a:solidFill>
                    <a:srgbClr val="FF0000"/>
                  </a:solidFill>
                </a:uFill>
                <a:latin typeface="游ゴシック Medium" panose="020B0500000000000000" pitchFamily="50" charset="-128"/>
                <a:ea typeface="游ゴシック Medium" panose="020B0500000000000000" pitchFamily="50" charset="-128"/>
              </a:rPr>
              <a:t>タイアップ</a:t>
            </a:r>
            <a:r>
              <a:rPr lang="ja-JP" altLang="en-US" sz="5400" dirty="0">
                <a:uFill>
                  <a:solidFill>
                    <a:srgbClr val="FF0000"/>
                  </a:solidFill>
                </a:uFill>
                <a:latin typeface="游ゴシック Medium" panose="020B0500000000000000" pitchFamily="50" charset="-128"/>
                <a:ea typeface="游ゴシック Medium" panose="020B0500000000000000" pitchFamily="50" charset="-128"/>
              </a:rPr>
              <a:t>動画を企業からの主観的な宣伝ではなく、</a:t>
            </a:r>
            <a:r>
              <a:rPr lang="en-US" altLang="ja-JP" sz="5400" u="sng" dirty="0">
                <a:uFill>
                  <a:solidFill>
                    <a:srgbClr val="C00000"/>
                  </a:solidFill>
                </a:uFill>
                <a:latin typeface="游ゴシック Medium" panose="020B0500000000000000" pitchFamily="50" charset="-128"/>
                <a:ea typeface="游ゴシック Medium" panose="020B0500000000000000" pitchFamily="50" charset="-128"/>
              </a:rPr>
              <a:t>YouTuber</a:t>
            </a:r>
            <a:r>
              <a:rPr lang="ja-JP" altLang="en-US" sz="5400" u="sng" dirty="0">
                <a:uFill>
                  <a:solidFill>
                    <a:srgbClr val="C00000"/>
                  </a:solidFill>
                </a:uFill>
                <a:latin typeface="游ゴシック Medium" panose="020B0500000000000000" pitchFamily="50" charset="-128"/>
                <a:ea typeface="游ゴシック Medium" panose="020B0500000000000000" pitchFamily="50" charset="-128"/>
              </a:rPr>
              <a:t>からの客観的意見として受け止めている</a:t>
            </a:r>
            <a:r>
              <a:rPr lang="ja-JP" altLang="en-US" sz="5400" u="sng" dirty="0" smtClean="0">
                <a:uFill>
                  <a:solidFill>
                    <a:srgbClr val="C00000"/>
                  </a:solidFill>
                </a:uFill>
                <a:latin typeface="游ゴシック Medium" panose="020B0500000000000000" pitchFamily="50" charset="-128"/>
                <a:ea typeface="游ゴシック Medium" panose="020B0500000000000000" pitchFamily="50" charset="-128"/>
              </a:rPr>
              <a:t>。</a:t>
            </a:r>
            <a:endParaRPr lang="en-US" altLang="ja-JP" sz="5400" u="sng" dirty="0" smtClean="0">
              <a:uFill>
                <a:solidFill>
                  <a:srgbClr val="C00000"/>
                </a:solidFill>
              </a:uFill>
              <a:latin typeface="游ゴシック Medium" panose="020B0500000000000000" pitchFamily="50" charset="-128"/>
              <a:ea typeface="游ゴシック Medium" panose="020B0500000000000000" pitchFamily="50" charset="-128"/>
            </a:endParaRPr>
          </a:p>
          <a:p>
            <a:pPr lvl="0"/>
            <a:r>
              <a:rPr lang="ja-JP" altLang="en-US" sz="6600" dirty="0" smtClean="0">
                <a:solidFill>
                  <a:srgbClr val="515151"/>
                </a:solidFill>
                <a:uFill>
                  <a:solidFill>
                    <a:schemeClr val="accent2">
                      <a:lumMod val="75000"/>
                    </a:schemeClr>
                  </a:solidFill>
                </a:uFill>
                <a:latin typeface="游ゴシック Medium" panose="020B0500000000000000" pitchFamily="50" charset="-128"/>
                <a:ea typeface="游ゴシック Medium" panose="020B0500000000000000" pitchFamily="50" charset="-128"/>
              </a:rPr>
              <a:t>　　　　＝</a:t>
            </a:r>
            <a:r>
              <a:rPr lang="ja-JP" altLang="en-US" sz="6600" dirty="0" smtClean="0">
                <a:solidFill>
                  <a:srgbClr val="C00000"/>
                </a:solidFill>
                <a:uFill>
                  <a:solidFill>
                    <a:schemeClr val="accent2">
                      <a:lumMod val="75000"/>
                    </a:schemeClr>
                  </a:solidFill>
                </a:uFill>
                <a:latin typeface="游ゴシック Medium" panose="020B0500000000000000" pitchFamily="50" charset="-128"/>
                <a:ea typeface="游ゴシック Medium" panose="020B0500000000000000" pitchFamily="50" charset="-128"/>
              </a:rPr>
              <a:t>情報</a:t>
            </a:r>
            <a:r>
              <a:rPr lang="ja-JP" altLang="en-US" sz="6600" dirty="0">
                <a:solidFill>
                  <a:srgbClr val="C00000"/>
                </a:solidFill>
                <a:uFill>
                  <a:solidFill>
                    <a:schemeClr val="accent2">
                      <a:lumMod val="75000"/>
                    </a:schemeClr>
                  </a:solidFill>
                </a:uFill>
                <a:latin typeface="游ゴシック Medium" panose="020B0500000000000000" pitchFamily="50" charset="-128"/>
                <a:ea typeface="游ゴシック Medium" panose="020B0500000000000000" pitchFamily="50" charset="-128"/>
              </a:rPr>
              <a:t>の信憑性が高い</a:t>
            </a:r>
          </a:p>
        </p:txBody>
      </p:sp>
    </p:spTree>
    <p:extLst>
      <p:ext uri="{BB962C8B-B14F-4D97-AF65-F5344CB8AC3E}">
        <p14:creationId xmlns:p14="http://schemas.microsoft.com/office/powerpoint/2010/main" val="11733384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539261" y="375261"/>
            <a:ext cx="5257800" cy="1338262"/>
          </a:xfrm>
        </p:spPr>
        <p:txBody>
          <a:bodyPr/>
          <a:lstStyle/>
          <a:p>
            <a:r>
              <a:rPr kumimoji="1" lang="ja-JP" altLang="en-US" b="1" u="sng" dirty="0" smtClean="0">
                <a:solidFill>
                  <a:schemeClr val="tx1"/>
                </a:solidFill>
              </a:rPr>
              <a:t>仮説</a:t>
            </a:r>
            <a:endParaRPr kumimoji="1" lang="ja-JP" altLang="en-US" sz="7200" b="1" u="sng" dirty="0">
              <a:solidFill>
                <a:schemeClr val="tx1"/>
              </a:solidFill>
            </a:endParaRPr>
          </a:p>
        </p:txBody>
      </p:sp>
      <p:sp>
        <p:nvSpPr>
          <p:cNvPr id="4" name="スライド番号プレースホルダー 3"/>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42</a:t>
            </a:fld>
            <a:endParaRPr lang="ja-JP" altLang="en-US" sz="3200" dirty="0">
              <a:solidFill>
                <a:schemeClr val="tx1"/>
              </a:solidFill>
            </a:endParaRPr>
          </a:p>
        </p:txBody>
      </p:sp>
      <p:sp>
        <p:nvSpPr>
          <p:cNvPr id="5" name="テキスト ボックス 4"/>
          <p:cNvSpPr txBox="1"/>
          <p:nvPr/>
        </p:nvSpPr>
        <p:spPr>
          <a:xfrm>
            <a:off x="1587877" y="1979028"/>
            <a:ext cx="14462411" cy="2308324"/>
          </a:xfrm>
          <a:prstGeom prst="rect">
            <a:avLst/>
          </a:prstGeom>
          <a:noFill/>
        </p:spPr>
        <p:txBody>
          <a:bodyPr wrap="square" rtlCol="0">
            <a:spAutoFit/>
          </a:bodyPr>
          <a:lstStyle/>
          <a:p>
            <a:r>
              <a:rPr kumimoji="1" lang="ja-JP" altLang="en-US" sz="4800" dirty="0" smtClean="0">
                <a:latin typeface="游ゴシック Medium" panose="020B0500000000000000" pitchFamily="50" charset="-128"/>
                <a:ea typeface="游ゴシック Medium" panose="020B0500000000000000" pitchFamily="50" charset="-128"/>
              </a:rPr>
              <a:t>発信者を</a:t>
            </a:r>
            <a:r>
              <a:rPr kumimoji="1" lang="en-US" altLang="ja-JP" sz="4800" dirty="0" smtClean="0">
                <a:latin typeface="游ゴシック Medium" panose="020B0500000000000000" pitchFamily="50" charset="-128"/>
                <a:ea typeface="游ゴシック Medium" panose="020B0500000000000000" pitchFamily="50" charset="-128"/>
              </a:rPr>
              <a:t>YouTuber</a:t>
            </a:r>
            <a:r>
              <a:rPr kumimoji="1" lang="ja-JP" altLang="en-US" sz="4800" dirty="0" smtClean="0">
                <a:latin typeface="游ゴシック Medium" panose="020B0500000000000000" pitchFamily="50" charset="-128"/>
                <a:ea typeface="游ゴシック Medium" panose="020B0500000000000000" pitchFamily="50" charset="-128"/>
              </a:rPr>
              <a:t>として認識し、動画を見ている視聴者にとって、</a:t>
            </a:r>
            <a:r>
              <a:rPr kumimoji="1" lang="en-US" altLang="ja-JP" sz="4800" dirty="0" smtClean="0">
                <a:latin typeface="游ゴシック Medium" panose="020B0500000000000000" pitchFamily="50" charset="-128"/>
                <a:ea typeface="游ゴシック Medium" panose="020B0500000000000000" pitchFamily="50" charset="-128"/>
              </a:rPr>
              <a:t>YouTuber</a:t>
            </a:r>
            <a:r>
              <a:rPr lang="ja-JP" altLang="en-US" sz="4800" dirty="0" smtClean="0">
                <a:latin typeface="游ゴシック Medium" panose="020B0500000000000000" pitchFamily="50" charset="-128"/>
                <a:ea typeface="游ゴシック Medium" panose="020B0500000000000000" pitchFamily="50" charset="-128"/>
              </a:rPr>
              <a:t>に対する</a:t>
            </a:r>
            <a:r>
              <a:rPr kumimoji="1" lang="ja-JP" altLang="en-US" sz="4800" dirty="0" smtClean="0">
                <a:latin typeface="游ゴシック Medium" panose="020B0500000000000000" pitchFamily="50" charset="-128"/>
                <a:ea typeface="游ゴシック Medium" panose="020B0500000000000000" pitchFamily="50" charset="-128"/>
              </a:rPr>
              <a:t>信頼性が高ければ、情報に対する信憑性に正の影響を与える。</a:t>
            </a:r>
            <a:endParaRPr kumimoji="1" lang="ja-JP" altLang="en-US" sz="4800" dirty="0">
              <a:latin typeface="游ゴシック Medium" panose="020B0500000000000000" pitchFamily="50" charset="-128"/>
              <a:ea typeface="游ゴシック Medium" panose="020B0500000000000000" pitchFamily="50" charset="-128"/>
            </a:endParaRPr>
          </a:p>
        </p:txBody>
      </p:sp>
      <p:grpSp>
        <p:nvGrpSpPr>
          <p:cNvPr id="14" name="グループ化 13"/>
          <p:cNvGrpSpPr/>
          <p:nvPr/>
        </p:nvGrpSpPr>
        <p:grpSpPr>
          <a:xfrm>
            <a:off x="5428484" y="4764933"/>
            <a:ext cx="10406223" cy="5197051"/>
            <a:chOff x="6314920" y="3657600"/>
            <a:chExt cx="5681462" cy="2644274"/>
          </a:xfrm>
        </p:grpSpPr>
        <p:cxnSp>
          <p:nvCxnSpPr>
            <p:cNvPr id="15" name="直線コネクタ 14"/>
            <p:cNvCxnSpPr/>
            <p:nvPr/>
          </p:nvCxnSpPr>
          <p:spPr>
            <a:xfrm>
              <a:off x="6934402" y="4979737"/>
              <a:ext cx="4286762" cy="0"/>
            </a:xfrm>
            <a:prstGeom prst="line">
              <a:avLst/>
            </a:prstGeom>
            <a:ln w="28575">
              <a:solidFill>
                <a:schemeClr val="tx1"/>
              </a:solidFill>
            </a:ln>
          </p:spPr>
          <p:style>
            <a:lnRef idx="3">
              <a:schemeClr val="accent1"/>
            </a:lnRef>
            <a:fillRef idx="0">
              <a:schemeClr val="accent1"/>
            </a:fillRef>
            <a:effectRef idx="2">
              <a:schemeClr val="accent1"/>
            </a:effectRef>
            <a:fontRef idx="minor">
              <a:schemeClr val="tx1"/>
            </a:fontRef>
          </p:style>
        </p:cxnSp>
        <p:cxnSp>
          <p:nvCxnSpPr>
            <p:cNvPr id="16" name="直線コネクタ 15"/>
            <p:cNvCxnSpPr/>
            <p:nvPr/>
          </p:nvCxnSpPr>
          <p:spPr>
            <a:xfrm flipV="1">
              <a:off x="9012298" y="4203605"/>
              <a:ext cx="0" cy="1514164"/>
            </a:xfrm>
            <a:prstGeom prst="line">
              <a:avLst/>
            </a:prstGeom>
            <a:ln w="28575">
              <a:solidFill>
                <a:schemeClr val="tx1"/>
              </a:solidFill>
            </a:ln>
          </p:spPr>
          <p:style>
            <a:lnRef idx="3">
              <a:schemeClr val="accent1"/>
            </a:lnRef>
            <a:fillRef idx="0">
              <a:schemeClr val="accent1"/>
            </a:fillRef>
            <a:effectRef idx="2">
              <a:schemeClr val="accent1"/>
            </a:effectRef>
            <a:fontRef idx="minor">
              <a:schemeClr val="tx1"/>
            </a:fontRef>
          </p:style>
        </p:cxnSp>
        <p:sp>
          <p:nvSpPr>
            <p:cNvPr id="17" name="テキスト ボックス 16"/>
            <p:cNvSpPr txBox="1"/>
            <p:nvPr/>
          </p:nvSpPr>
          <p:spPr>
            <a:xfrm>
              <a:off x="6501666" y="4795490"/>
              <a:ext cx="375206" cy="972277"/>
            </a:xfrm>
            <a:prstGeom prst="rect">
              <a:avLst/>
            </a:prstGeom>
            <a:noFill/>
          </p:spPr>
          <p:txBody>
            <a:bodyPr vert="eaVert" wrap="square" rtlCol="0">
              <a:spAutoFit/>
            </a:bodyPr>
            <a:lstStyle/>
            <a:p>
              <a:r>
                <a:rPr lang="ja-JP" altLang="en-US" sz="3600" dirty="0" smtClean="0"/>
                <a:t>企業</a:t>
              </a:r>
              <a:endParaRPr lang="ja-JP" altLang="en-US" sz="3600" dirty="0"/>
            </a:p>
          </p:txBody>
        </p:sp>
        <p:sp>
          <p:nvSpPr>
            <p:cNvPr id="18" name="テキスト ボックス 17"/>
            <p:cNvSpPr txBox="1"/>
            <p:nvPr/>
          </p:nvSpPr>
          <p:spPr>
            <a:xfrm>
              <a:off x="11334470" y="4658951"/>
              <a:ext cx="375206" cy="943083"/>
            </a:xfrm>
            <a:prstGeom prst="rect">
              <a:avLst/>
            </a:prstGeom>
            <a:noFill/>
          </p:spPr>
          <p:txBody>
            <a:bodyPr vert="eaVert" wrap="square" rtlCol="0">
              <a:spAutoFit/>
            </a:bodyPr>
            <a:lstStyle/>
            <a:p>
              <a:r>
                <a:rPr lang="en-US" altLang="ja-JP" sz="3600" dirty="0" smtClean="0"/>
                <a:t>YouTuber</a:t>
              </a:r>
              <a:endParaRPr lang="ja-JP" altLang="en-US" sz="3600" dirty="0"/>
            </a:p>
          </p:txBody>
        </p:sp>
        <p:sp>
          <p:nvSpPr>
            <p:cNvPr id="19" name="テキスト ボックス 18"/>
            <p:cNvSpPr txBox="1"/>
            <p:nvPr/>
          </p:nvSpPr>
          <p:spPr>
            <a:xfrm>
              <a:off x="6799399" y="3872871"/>
              <a:ext cx="4374588" cy="244561"/>
            </a:xfrm>
            <a:prstGeom prst="rect">
              <a:avLst/>
            </a:prstGeom>
            <a:noFill/>
          </p:spPr>
          <p:txBody>
            <a:bodyPr wrap="square" rtlCol="0">
              <a:spAutoFit/>
            </a:bodyPr>
            <a:lstStyle/>
            <a:p>
              <a:pPr algn="ctr"/>
              <a:r>
                <a:rPr lang="ja-JP" altLang="en-US" sz="3600" dirty="0" smtClean="0"/>
                <a:t>信頼性がある</a:t>
              </a:r>
              <a:endParaRPr lang="ja-JP" altLang="en-US" sz="3600" dirty="0"/>
            </a:p>
          </p:txBody>
        </p:sp>
        <p:sp>
          <p:nvSpPr>
            <p:cNvPr id="20" name="テキスト ボックス 19"/>
            <p:cNvSpPr txBox="1"/>
            <p:nvPr/>
          </p:nvSpPr>
          <p:spPr>
            <a:xfrm>
              <a:off x="8270488" y="5726579"/>
              <a:ext cx="1614590" cy="244561"/>
            </a:xfrm>
            <a:prstGeom prst="rect">
              <a:avLst/>
            </a:prstGeom>
            <a:noFill/>
          </p:spPr>
          <p:txBody>
            <a:bodyPr wrap="square" rtlCol="0">
              <a:spAutoFit/>
            </a:bodyPr>
            <a:lstStyle/>
            <a:p>
              <a:r>
                <a:rPr lang="ja-JP" altLang="en-US" sz="3600" dirty="0" smtClean="0"/>
                <a:t>信頼性がない</a:t>
              </a:r>
              <a:endParaRPr lang="ja-JP" altLang="en-US" sz="3600" dirty="0"/>
            </a:p>
          </p:txBody>
        </p:sp>
        <p:sp>
          <p:nvSpPr>
            <p:cNvPr id="21" name="角丸四角形 20"/>
            <p:cNvSpPr/>
            <p:nvPr/>
          </p:nvSpPr>
          <p:spPr>
            <a:xfrm>
              <a:off x="6314920" y="3657600"/>
              <a:ext cx="5681462" cy="264427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grpSp>
      <p:sp>
        <p:nvSpPr>
          <p:cNvPr id="22" name="星 5 21"/>
          <p:cNvSpPr/>
          <p:nvPr/>
        </p:nvSpPr>
        <p:spPr>
          <a:xfrm>
            <a:off x="11193095" y="4844428"/>
            <a:ext cx="2506532" cy="234767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正方形/長方形 22"/>
          <p:cNvSpPr/>
          <p:nvPr/>
        </p:nvSpPr>
        <p:spPr>
          <a:xfrm>
            <a:off x="10438680" y="4678177"/>
            <a:ext cx="4154908" cy="2606738"/>
          </a:xfrm>
          <a:prstGeom prst="rect">
            <a:avLst/>
          </a:prstGeom>
          <a:noFill/>
          <a:ln w="28575">
            <a:solidFill>
              <a:srgbClr val="EF63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10780840" y="5829656"/>
            <a:ext cx="5678360" cy="923330"/>
          </a:xfrm>
          <a:prstGeom prst="rect">
            <a:avLst/>
          </a:prstGeom>
          <a:noFill/>
        </p:spPr>
        <p:txBody>
          <a:bodyPr wrap="square" rtlCol="0">
            <a:spAutoFit/>
          </a:bodyPr>
          <a:lstStyle/>
          <a:p>
            <a:r>
              <a:rPr kumimoji="1" lang="ja-JP" altLang="en-US" dirty="0" smtClean="0">
                <a:latin typeface="游ゴシック Medium" panose="020B0500000000000000" pitchFamily="50" charset="-128"/>
                <a:ea typeface="游ゴシック Medium" panose="020B0500000000000000" pitchFamily="50" charset="-128"/>
              </a:rPr>
              <a:t>ここに該当する人には信憑性に</a:t>
            </a:r>
            <a:endParaRPr kumimoji="1" lang="en-US" altLang="ja-JP" dirty="0" smtClean="0">
              <a:latin typeface="游ゴシック Medium" panose="020B0500000000000000" pitchFamily="50" charset="-128"/>
              <a:ea typeface="游ゴシック Medium" panose="020B0500000000000000" pitchFamily="50" charset="-128"/>
            </a:endParaRPr>
          </a:p>
          <a:p>
            <a:r>
              <a:rPr lang="ja-JP" altLang="en-US" dirty="0">
                <a:latin typeface="游ゴシック Medium" panose="020B0500000000000000" pitchFamily="50" charset="-128"/>
                <a:ea typeface="游ゴシック Medium" panose="020B0500000000000000" pitchFamily="50" charset="-128"/>
              </a:rPr>
              <a:t>正</a:t>
            </a:r>
            <a:r>
              <a:rPr lang="ja-JP" altLang="en-US" dirty="0" smtClean="0">
                <a:latin typeface="游ゴシック Medium" panose="020B0500000000000000" pitchFamily="50" charset="-128"/>
                <a:ea typeface="游ゴシック Medium" panose="020B0500000000000000" pitchFamily="50" charset="-128"/>
              </a:rPr>
              <a:t>の影響をあたえる。</a:t>
            </a:r>
            <a:endParaRPr kumimoji="1" lang="ja-JP" altLang="en-US"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423793614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mtClean="0"/>
              <a:pPr defTabSz="1371417"/>
              <a:t>43</a:t>
            </a:fld>
            <a:endParaRPr lang="ja-JP" altLang="en-US"/>
          </a:p>
        </p:txBody>
      </p:sp>
      <p:sp>
        <p:nvSpPr>
          <p:cNvPr id="3" name="正方形/長方形 2"/>
          <p:cNvSpPr/>
          <p:nvPr/>
        </p:nvSpPr>
        <p:spPr>
          <a:xfrm>
            <a:off x="627914" y="2301170"/>
            <a:ext cx="17147130" cy="5632311"/>
          </a:xfrm>
          <a:prstGeom prst="rect">
            <a:avLst/>
          </a:prstGeom>
        </p:spPr>
        <p:txBody>
          <a:bodyPr wrap="square">
            <a:spAutoFit/>
          </a:bodyPr>
          <a:lstStyle/>
          <a:p>
            <a:pPr lvl="0" defTabSz="914400" fontAlgn="base">
              <a:spcBef>
                <a:spcPct val="0"/>
              </a:spcBef>
              <a:spcAft>
                <a:spcPct val="0"/>
              </a:spcAft>
            </a:pP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調査</a:t>
            </a:r>
            <a:r>
              <a:rPr lang="ja-JP" altLang="en-US" sz="3600" dirty="0">
                <a:solidFill>
                  <a:srgbClr val="000000"/>
                </a:solidFill>
                <a:latin typeface="游ゴシック Medium" panose="020B0500000000000000" pitchFamily="50" charset="-128"/>
                <a:ea typeface="游ゴシック Medium" panose="020B0500000000000000" pitchFamily="50" charset="-128"/>
              </a:rPr>
              <a:t>目的：タイアップ</a:t>
            </a: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動画の信憑性について</a:t>
            </a:r>
            <a:endParaRPr lang="en-US" altLang="ja-JP" sz="3600" dirty="0">
              <a:solidFill>
                <a:srgbClr val="000000"/>
              </a:solidFill>
              <a:latin typeface="游ゴシック Medium" panose="020B0500000000000000" pitchFamily="50" charset="-128"/>
              <a:ea typeface="游ゴシック Medium" panose="020B0500000000000000" pitchFamily="50" charset="-128"/>
            </a:endParaRPr>
          </a:p>
          <a:p>
            <a:pPr lvl="0" defTabSz="914400" fontAlgn="base">
              <a:spcBef>
                <a:spcPct val="0"/>
              </a:spcBef>
              <a:spcAft>
                <a:spcPct val="0"/>
              </a:spcAft>
            </a:pP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調査</a:t>
            </a:r>
            <a:r>
              <a:rPr lang="ja-JP" altLang="en-US" sz="3600" dirty="0">
                <a:solidFill>
                  <a:srgbClr val="000000"/>
                </a:solidFill>
                <a:latin typeface="游ゴシック Medium" panose="020B0500000000000000" pitchFamily="50" charset="-128"/>
                <a:ea typeface="游ゴシック Medium" panose="020B0500000000000000" pitchFamily="50" charset="-128"/>
              </a:rPr>
              <a:t>対象：拓殖大学に在学する学生</a:t>
            </a:r>
            <a:endParaRPr lang="en-US" altLang="ja-JP" sz="3600" dirty="0">
              <a:solidFill>
                <a:srgbClr val="000000"/>
              </a:solidFill>
              <a:latin typeface="游ゴシック Medium" panose="020B0500000000000000" pitchFamily="50" charset="-128"/>
              <a:ea typeface="游ゴシック Medium" panose="020B0500000000000000" pitchFamily="50" charset="-128"/>
            </a:endParaRPr>
          </a:p>
          <a:p>
            <a:pPr lvl="0" defTabSz="914400" fontAlgn="base">
              <a:spcBef>
                <a:spcPct val="0"/>
              </a:spcBef>
              <a:spcAft>
                <a:spcPct val="0"/>
              </a:spcAft>
            </a:pP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調査</a:t>
            </a:r>
            <a:r>
              <a:rPr lang="ja-JP" altLang="en-US" sz="3600" dirty="0">
                <a:solidFill>
                  <a:srgbClr val="000000"/>
                </a:solidFill>
                <a:latin typeface="游ゴシック Medium" panose="020B0500000000000000" pitchFamily="50" charset="-128"/>
                <a:ea typeface="游ゴシック Medium" panose="020B0500000000000000" pitchFamily="50" charset="-128"/>
              </a:rPr>
              <a:t>期間</a:t>
            </a: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a:t>
            </a:r>
            <a:r>
              <a:rPr lang="en-US" altLang="ja-JP" sz="3600" dirty="0" smtClean="0">
                <a:solidFill>
                  <a:srgbClr val="000000"/>
                </a:solidFill>
                <a:latin typeface="游ゴシック Medium" panose="020B0500000000000000" pitchFamily="50" charset="-128"/>
                <a:ea typeface="游ゴシック Medium" panose="020B0500000000000000" pitchFamily="50" charset="-128"/>
              </a:rPr>
              <a:t>2018</a:t>
            </a: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年</a:t>
            </a:r>
            <a:r>
              <a:rPr lang="en-US" altLang="ja-JP" sz="3600" dirty="0" smtClean="0">
                <a:solidFill>
                  <a:srgbClr val="000000"/>
                </a:solidFill>
                <a:latin typeface="游ゴシック Medium" panose="020B0500000000000000" pitchFamily="50" charset="-128"/>
                <a:ea typeface="游ゴシック Medium" panose="020B0500000000000000" pitchFamily="50" charset="-128"/>
              </a:rPr>
              <a:t>12</a:t>
            </a: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月</a:t>
            </a:r>
            <a:r>
              <a:rPr lang="en-US" altLang="ja-JP" sz="3600" dirty="0">
                <a:solidFill>
                  <a:srgbClr val="000000"/>
                </a:solidFill>
                <a:latin typeface="游ゴシック Medium" panose="020B0500000000000000" pitchFamily="50" charset="-128"/>
                <a:ea typeface="游ゴシック Medium" panose="020B0500000000000000" pitchFamily="50" charset="-128"/>
              </a:rPr>
              <a:t>8</a:t>
            </a: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日～</a:t>
            </a:r>
            <a:r>
              <a:rPr lang="en-US" altLang="ja-JP" sz="3600" dirty="0" smtClean="0">
                <a:solidFill>
                  <a:srgbClr val="000000"/>
                </a:solidFill>
                <a:latin typeface="游ゴシック Medium" panose="020B0500000000000000" pitchFamily="50" charset="-128"/>
                <a:ea typeface="游ゴシック Medium" panose="020B0500000000000000" pitchFamily="50" charset="-128"/>
              </a:rPr>
              <a:t>1</a:t>
            </a:r>
            <a:r>
              <a:rPr lang="en-US" altLang="ja-JP" sz="3600" dirty="0">
                <a:solidFill>
                  <a:srgbClr val="000000"/>
                </a:solidFill>
                <a:latin typeface="游ゴシック Medium" panose="020B0500000000000000" pitchFamily="50" charset="-128"/>
                <a:ea typeface="游ゴシック Medium" panose="020B0500000000000000" pitchFamily="50" charset="-128"/>
              </a:rPr>
              <a:t>2</a:t>
            </a: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月</a:t>
            </a:r>
            <a:r>
              <a:rPr lang="en-US" altLang="ja-JP" sz="3600" dirty="0" smtClean="0">
                <a:solidFill>
                  <a:srgbClr val="000000"/>
                </a:solidFill>
                <a:latin typeface="游ゴシック Medium" panose="020B0500000000000000" pitchFamily="50" charset="-128"/>
                <a:ea typeface="游ゴシック Medium" panose="020B0500000000000000" pitchFamily="50" charset="-128"/>
              </a:rPr>
              <a:t>13</a:t>
            </a: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日</a:t>
            </a:r>
            <a:endParaRPr lang="en-US" altLang="ja-JP" sz="3600" dirty="0">
              <a:solidFill>
                <a:srgbClr val="000000"/>
              </a:solidFill>
              <a:latin typeface="游ゴシック Medium" panose="020B0500000000000000" pitchFamily="50" charset="-128"/>
              <a:ea typeface="游ゴシック Medium" panose="020B0500000000000000" pitchFamily="50" charset="-128"/>
            </a:endParaRPr>
          </a:p>
          <a:p>
            <a:pPr lvl="0" defTabSz="914400" fontAlgn="base">
              <a:spcBef>
                <a:spcPct val="0"/>
              </a:spcBef>
              <a:spcAft>
                <a:spcPct val="0"/>
              </a:spcAft>
            </a:pP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調査</a:t>
            </a:r>
            <a:r>
              <a:rPr lang="ja-JP" altLang="en-US" sz="3600" dirty="0">
                <a:solidFill>
                  <a:srgbClr val="000000"/>
                </a:solidFill>
                <a:latin typeface="游ゴシック Medium" panose="020B0500000000000000" pitchFamily="50" charset="-128"/>
                <a:ea typeface="游ゴシック Medium" panose="020B0500000000000000" pitchFamily="50" charset="-128"/>
              </a:rPr>
              <a:t>方法</a:t>
            </a: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：動画を見せた</a:t>
            </a:r>
            <a:r>
              <a:rPr lang="ja-JP" altLang="en-US" sz="3600" dirty="0">
                <a:solidFill>
                  <a:srgbClr val="000000"/>
                </a:solidFill>
                <a:latin typeface="游ゴシック Medium" panose="020B0500000000000000" pitchFamily="50" charset="-128"/>
                <a:ea typeface="游ゴシック Medium" panose="020B0500000000000000" pitchFamily="50" charset="-128"/>
              </a:rPr>
              <a:t>後、紙面による調査</a:t>
            </a:r>
            <a:endParaRPr lang="en-US" altLang="ja-JP" sz="3600" dirty="0">
              <a:solidFill>
                <a:srgbClr val="000000"/>
              </a:solidFill>
              <a:latin typeface="游ゴシック Medium" panose="020B0500000000000000" pitchFamily="50" charset="-128"/>
              <a:ea typeface="游ゴシック Medium" panose="020B0500000000000000" pitchFamily="50" charset="-128"/>
            </a:endParaRPr>
          </a:p>
          <a:p>
            <a:pPr lvl="0" defTabSz="914400" fontAlgn="base">
              <a:spcBef>
                <a:spcPct val="0"/>
              </a:spcBef>
              <a:spcAft>
                <a:spcPct val="0"/>
              </a:spcAft>
            </a:pP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使用</a:t>
            </a:r>
            <a:r>
              <a:rPr lang="ja-JP" altLang="en-US" sz="3600" dirty="0">
                <a:solidFill>
                  <a:srgbClr val="000000"/>
                </a:solidFill>
                <a:latin typeface="游ゴシック Medium" panose="020B0500000000000000" pitchFamily="50" charset="-128"/>
                <a:ea typeface="游ゴシック Medium" panose="020B0500000000000000" pitchFamily="50" charset="-128"/>
              </a:rPr>
              <a:t>動画：水溜り</a:t>
            </a: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ボンド</a:t>
            </a:r>
            <a:endParaRPr lang="en-US" altLang="ja-JP" sz="3600" dirty="0" smtClean="0">
              <a:solidFill>
                <a:srgbClr val="000000"/>
              </a:solidFill>
              <a:latin typeface="游ゴシック Medium" panose="020B0500000000000000" pitchFamily="50" charset="-128"/>
              <a:ea typeface="游ゴシック Medium" panose="020B0500000000000000" pitchFamily="50" charset="-128"/>
            </a:endParaRPr>
          </a:p>
          <a:p>
            <a:pPr lvl="0" defTabSz="914400" fontAlgn="base">
              <a:spcBef>
                <a:spcPct val="0"/>
              </a:spcBef>
              <a:spcAft>
                <a:spcPct val="0"/>
              </a:spcAft>
            </a:pPr>
            <a:r>
              <a:rPr lang="ja-JP" altLang="en-US" sz="3200" dirty="0" smtClean="0">
                <a:solidFill>
                  <a:srgbClr val="000000"/>
                </a:solidFill>
                <a:latin typeface="游ゴシック Medium" panose="020B0500000000000000" pitchFamily="50" charset="-128"/>
                <a:ea typeface="游ゴシック Medium" panose="020B0500000000000000" pitchFamily="50" charset="-128"/>
              </a:rPr>
              <a:t>「</a:t>
            </a:r>
            <a:r>
              <a:rPr lang="ja-JP" altLang="en-US" sz="3200" dirty="0">
                <a:solidFill>
                  <a:srgbClr val="000000"/>
                </a:solidFill>
                <a:latin typeface="游ゴシック Medium" panose="020B0500000000000000" pitchFamily="50" charset="-128"/>
                <a:ea typeface="游ゴシック Medium" panose="020B0500000000000000" pitchFamily="50" charset="-128"/>
              </a:rPr>
              <a:t>ダンボールで本物のスーツは作れるのか」</a:t>
            </a:r>
            <a:r>
              <a:rPr lang="en-US" altLang="ja-JP" sz="3200" dirty="0">
                <a:solidFill>
                  <a:srgbClr val="000000"/>
                </a:solidFill>
                <a:latin typeface="游ゴシック Medium" panose="020B0500000000000000" pitchFamily="50" charset="-128"/>
                <a:ea typeface="游ゴシック Medium" panose="020B0500000000000000" pitchFamily="50" charset="-128"/>
              </a:rPr>
              <a:t>/</a:t>
            </a:r>
            <a:r>
              <a:rPr lang="ja-JP" altLang="en-US" sz="3200" dirty="0">
                <a:solidFill>
                  <a:srgbClr val="000000"/>
                </a:solidFill>
                <a:latin typeface="游ゴシック Medium" panose="020B0500000000000000" pitchFamily="50" charset="-128"/>
                <a:ea typeface="游ゴシック Medium" panose="020B0500000000000000" pitchFamily="50" charset="-128"/>
              </a:rPr>
              <a:t>「ローソンのおいしいもん</a:t>
            </a:r>
            <a:r>
              <a:rPr lang="en-US" altLang="ja-JP" sz="3200" dirty="0" smtClean="0">
                <a:solidFill>
                  <a:srgbClr val="000000"/>
                </a:solidFill>
                <a:latin typeface="游ゴシック Medium" panose="020B0500000000000000" pitchFamily="50" charset="-128"/>
                <a:ea typeface="游ゴシック Medium" panose="020B0500000000000000" pitchFamily="50" charset="-128"/>
              </a:rPr>
              <a:t>BEST</a:t>
            </a:r>
            <a:r>
              <a:rPr lang="en-US" altLang="ja-JP" sz="3200" dirty="0">
                <a:solidFill>
                  <a:srgbClr val="000000"/>
                </a:solidFill>
                <a:latin typeface="游ゴシック Medium" panose="020B0500000000000000" pitchFamily="50" charset="-128"/>
                <a:ea typeface="游ゴシック Medium" panose="020B0500000000000000" pitchFamily="50" charset="-128"/>
              </a:rPr>
              <a:t>5</a:t>
            </a:r>
            <a:r>
              <a:rPr lang="ja-JP" altLang="en-US" sz="3200" dirty="0" smtClean="0">
                <a:solidFill>
                  <a:srgbClr val="000000"/>
                </a:solidFill>
                <a:latin typeface="游ゴシック Medium" panose="020B0500000000000000" pitchFamily="50" charset="-128"/>
                <a:ea typeface="游ゴシック Medium" panose="020B0500000000000000" pitchFamily="50" charset="-128"/>
              </a:rPr>
              <a:t>を</a:t>
            </a:r>
            <a:r>
              <a:rPr lang="ja-JP" altLang="en-US" sz="3200" dirty="0">
                <a:solidFill>
                  <a:srgbClr val="000000"/>
                </a:solidFill>
                <a:latin typeface="游ゴシック Medium" panose="020B0500000000000000" pitchFamily="50" charset="-128"/>
                <a:ea typeface="游ゴシック Medium" panose="020B0500000000000000" pitchFamily="50" charset="-128"/>
              </a:rPr>
              <a:t>紹介。」</a:t>
            </a:r>
            <a:r>
              <a:rPr lang="ja-JP" altLang="en-US" sz="3600" dirty="0">
                <a:solidFill>
                  <a:srgbClr val="000000"/>
                </a:solidFill>
                <a:latin typeface="游ゴシック Medium" panose="020B0500000000000000" pitchFamily="50" charset="-128"/>
                <a:ea typeface="游ゴシック Medium" panose="020B0500000000000000" pitchFamily="50" charset="-128"/>
              </a:rPr>
              <a:t>　</a:t>
            </a:r>
            <a:endParaRPr lang="en-US" altLang="ja-JP" sz="3600" dirty="0">
              <a:solidFill>
                <a:srgbClr val="000000"/>
              </a:solidFill>
              <a:latin typeface="游ゴシック Medium" panose="020B0500000000000000" pitchFamily="50" charset="-128"/>
              <a:ea typeface="游ゴシック Medium" panose="020B0500000000000000" pitchFamily="50" charset="-128"/>
            </a:endParaRPr>
          </a:p>
          <a:p>
            <a:pPr lvl="0" defTabSz="914400" fontAlgn="base">
              <a:spcBef>
                <a:spcPct val="0"/>
              </a:spcBef>
              <a:spcAft>
                <a:spcPct val="0"/>
              </a:spcAft>
            </a:pP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サンプルサイズ：有効サンプル数（無効サンプル数）</a:t>
            </a:r>
            <a:endParaRPr lang="en-US" altLang="ja-JP" sz="3600" dirty="0">
              <a:solidFill>
                <a:srgbClr val="000000"/>
              </a:solidFill>
              <a:latin typeface="游ゴシック Medium" panose="020B0500000000000000" pitchFamily="50" charset="-128"/>
              <a:ea typeface="游ゴシック Medium" panose="020B0500000000000000" pitchFamily="50" charset="-128"/>
            </a:endParaRPr>
          </a:p>
          <a:p>
            <a:pPr lvl="0" defTabSz="914400" fontAlgn="base">
              <a:spcBef>
                <a:spcPct val="0"/>
              </a:spcBef>
              <a:spcAft>
                <a:spcPct val="0"/>
              </a:spcAft>
            </a:pP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分析</a:t>
            </a:r>
            <a:r>
              <a:rPr lang="ja-JP" altLang="en-US" sz="3600" dirty="0">
                <a:solidFill>
                  <a:srgbClr val="000000"/>
                </a:solidFill>
                <a:latin typeface="游ゴシック Medium" panose="020B0500000000000000" pitchFamily="50" charset="-128"/>
                <a:ea typeface="游ゴシック Medium" panose="020B0500000000000000" pitchFamily="50" charset="-128"/>
              </a:rPr>
              <a:t>方法</a:t>
            </a: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：回帰分析</a:t>
            </a:r>
            <a:endParaRPr lang="en-US" altLang="ja-JP" sz="3600" dirty="0">
              <a:solidFill>
                <a:srgbClr val="000000"/>
              </a:solidFill>
              <a:latin typeface="游ゴシック Medium" panose="020B0500000000000000" pitchFamily="50" charset="-128"/>
              <a:ea typeface="游ゴシック Medium" panose="020B0500000000000000" pitchFamily="50" charset="-128"/>
            </a:endParaRPr>
          </a:p>
          <a:p>
            <a:pPr lvl="0" defTabSz="914400" fontAlgn="base">
              <a:spcBef>
                <a:spcPct val="0"/>
              </a:spcBef>
              <a:spcAft>
                <a:spcPct val="0"/>
              </a:spcAft>
            </a:pP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独立変数：</a:t>
            </a:r>
            <a:endParaRPr lang="en-US" altLang="ja-JP" sz="3600" dirty="0">
              <a:solidFill>
                <a:srgbClr val="000000"/>
              </a:solidFill>
              <a:latin typeface="游ゴシック Medium" panose="020B0500000000000000" pitchFamily="50" charset="-128"/>
              <a:ea typeface="游ゴシック Medium" panose="020B0500000000000000" pitchFamily="50" charset="-128"/>
            </a:endParaRPr>
          </a:p>
          <a:p>
            <a:pPr lvl="0" defTabSz="914400" fontAlgn="base">
              <a:spcBef>
                <a:spcPct val="0"/>
              </a:spcBef>
              <a:spcAft>
                <a:spcPct val="0"/>
              </a:spcAft>
            </a:pPr>
            <a:r>
              <a:rPr lang="ja-JP" altLang="en-US" sz="3600" dirty="0" smtClean="0">
                <a:solidFill>
                  <a:srgbClr val="000000"/>
                </a:solidFill>
                <a:latin typeface="游ゴシック Medium" panose="020B0500000000000000" pitchFamily="50" charset="-128"/>
                <a:ea typeface="游ゴシック Medium" panose="020B0500000000000000" pitchFamily="50" charset="-128"/>
              </a:rPr>
              <a:t>従属変数：</a:t>
            </a:r>
            <a:endParaRPr lang="ja-JP" altLang="en-US" sz="3600" dirty="0">
              <a:solidFill>
                <a:srgbClr val="000000"/>
              </a:solidFill>
              <a:latin typeface="游ゴシック Medium" panose="020B0500000000000000" pitchFamily="50" charset="-128"/>
              <a:ea typeface="游ゴシック Medium" panose="020B0500000000000000" pitchFamily="50" charset="-128"/>
            </a:endParaRPr>
          </a:p>
        </p:txBody>
      </p:sp>
      <p:sp>
        <p:nvSpPr>
          <p:cNvPr id="4" name="タイトル 1"/>
          <p:cNvSpPr txBox="1">
            <a:spLocks/>
          </p:cNvSpPr>
          <p:nvPr/>
        </p:nvSpPr>
        <p:spPr>
          <a:xfrm>
            <a:off x="382587" y="530451"/>
            <a:ext cx="8905875" cy="1255713"/>
          </a:xfrm>
          <a:prstGeom prst="rect">
            <a:avLst/>
          </a:prstGeom>
        </p:spPr>
        <p:txBody>
          <a:bodyPr vert="horz" lIns="91440" tIns="45720" rIns="91440" bIns="45720" rtlCol="0" anchor="b">
            <a:noAutofit/>
          </a:bodyPr>
          <a:lstStyle>
            <a:lvl1pPr algn="l" defTabSz="1371417" rtl="0" eaLnBrk="1" latinLnBrk="0" hangingPunct="1">
              <a:lnSpc>
                <a:spcPct val="85000"/>
              </a:lnSpc>
              <a:spcBef>
                <a:spcPct val="0"/>
              </a:spcBef>
              <a:buNone/>
              <a:defRPr kumimoji="1" sz="7199" kern="1200" spc="-75" baseline="0">
                <a:solidFill>
                  <a:schemeClr val="tx1">
                    <a:lumMod val="75000"/>
                    <a:lumOff val="25000"/>
                  </a:schemeClr>
                </a:solidFill>
                <a:latin typeface="+mj-lt"/>
                <a:ea typeface="+mj-ea"/>
                <a:cs typeface="+mj-cs"/>
              </a:defRPr>
            </a:lvl1pPr>
          </a:lstStyle>
          <a:p>
            <a:r>
              <a:rPr lang="ja-JP" altLang="en-US" sz="7200" b="1" u="sng" dirty="0" smtClean="0">
                <a:solidFill>
                  <a:schemeClr val="tx1"/>
                </a:solidFill>
              </a:rPr>
              <a:t>調査概要</a:t>
            </a:r>
            <a:endParaRPr lang="ja-JP" altLang="en-US" sz="7200" b="1" u="sng" dirty="0">
              <a:solidFill>
                <a:schemeClr val="tx1"/>
              </a:solidFill>
            </a:endParaRPr>
          </a:p>
        </p:txBody>
      </p:sp>
    </p:spTree>
    <p:extLst>
      <p:ext uri="{BB962C8B-B14F-4D97-AF65-F5344CB8AC3E}">
        <p14:creationId xmlns:p14="http://schemas.microsoft.com/office/powerpoint/2010/main" val="347055964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mtClean="0"/>
              <a:pPr defTabSz="1371417"/>
              <a:t>44</a:t>
            </a:fld>
            <a:endParaRPr lang="ja-JP" altLang="en-US"/>
          </a:p>
        </p:txBody>
      </p:sp>
      <p:sp>
        <p:nvSpPr>
          <p:cNvPr id="5" name="タイトル 1"/>
          <p:cNvSpPr txBox="1">
            <a:spLocks/>
          </p:cNvSpPr>
          <p:nvPr/>
        </p:nvSpPr>
        <p:spPr>
          <a:xfrm>
            <a:off x="597651" y="434974"/>
            <a:ext cx="8905875" cy="1255713"/>
          </a:xfrm>
          <a:prstGeom prst="rect">
            <a:avLst/>
          </a:prstGeom>
        </p:spPr>
        <p:txBody>
          <a:bodyPr vert="horz" lIns="91440" tIns="45720" rIns="91440" bIns="45720" rtlCol="0" anchor="b">
            <a:noAutofit/>
          </a:bodyPr>
          <a:lstStyle>
            <a:lvl1pPr algn="l" defTabSz="1371417" rtl="0" eaLnBrk="1" latinLnBrk="0" hangingPunct="1">
              <a:lnSpc>
                <a:spcPct val="85000"/>
              </a:lnSpc>
              <a:spcBef>
                <a:spcPct val="0"/>
              </a:spcBef>
              <a:buNone/>
              <a:defRPr kumimoji="1" sz="7199" kern="1200" spc="-75" baseline="0">
                <a:solidFill>
                  <a:schemeClr val="tx1">
                    <a:lumMod val="75000"/>
                    <a:lumOff val="25000"/>
                  </a:schemeClr>
                </a:solidFill>
                <a:latin typeface="+mj-lt"/>
                <a:ea typeface="+mj-ea"/>
                <a:cs typeface="+mj-cs"/>
              </a:defRPr>
            </a:lvl1pPr>
          </a:lstStyle>
          <a:p>
            <a:r>
              <a:rPr lang="ja-JP" altLang="en-US" sz="7200" b="1" u="sng" dirty="0">
                <a:solidFill>
                  <a:schemeClr val="tx1"/>
                </a:solidFill>
              </a:rPr>
              <a:t>検証</a:t>
            </a:r>
            <a:r>
              <a:rPr lang="ja-JP" altLang="en-US" sz="7200" b="1" u="sng" dirty="0" smtClean="0">
                <a:solidFill>
                  <a:schemeClr val="tx1"/>
                </a:solidFill>
              </a:rPr>
              <a:t>使用動画</a:t>
            </a:r>
            <a:endParaRPr lang="ja-JP" altLang="en-US" sz="7200" b="1" u="sng" dirty="0">
              <a:solidFill>
                <a:schemeClr val="tx1"/>
              </a:solidFill>
            </a:endParaRPr>
          </a:p>
        </p:txBody>
      </p:sp>
      <p:sp>
        <p:nvSpPr>
          <p:cNvPr id="6" name="テキスト ボックス 5"/>
          <p:cNvSpPr txBox="1"/>
          <p:nvPr/>
        </p:nvSpPr>
        <p:spPr>
          <a:xfrm>
            <a:off x="357399" y="7500275"/>
            <a:ext cx="8459263" cy="1323439"/>
          </a:xfrm>
          <a:prstGeom prst="rect">
            <a:avLst/>
          </a:prstGeom>
          <a:noFill/>
        </p:spPr>
        <p:txBody>
          <a:bodyPr wrap="square" rtlCol="0">
            <a:spAutoFit/>
          </a:bodyPr>
          <a:lstStyle/>
          <a:p>
            <a:r>
              <a:rPr lang="ja-JP" altLang="en-US" sz="3200" dirty="0">
                <a:solidFill>
                  <a:srgbClr val="000000"/>
                </a:solidFill>
                <a:latin typeface="游ゴシック Medium" panose="020B0500000000000000" pitchFamily="50" charset="-128"/>
                <a:ea typeface="游ゴシック Medium" panose="020B0500000000000000" pitchFamily="50" charset="-128"/>
              </a:rPr>
              <a:t>「</a:t>
            </a:r>
            <a:r>
              <a:rPr lang="ja-JP" altLang="en-US" sz="4000" dirty="0">
                <a:solidFill>
                  <a:srgbClr val="000000"/>
                </a:solidFill>
                <a:latin typeface="游ゴシック Medium" panose="020B0500000000000000" pitchFamily="50" charset="-128"/>
                <a:ea typeface="游ゴシック Medium" panose="020B0500000000000000" pitchFamily="50" charset="-128"/>
              </a:rPr>
              <a:t>ダンボールで本物のスーツは作れるのか」</a:t>
            </a:r>
            <a:endParaRPr kumimoji="1" lang="ja-JP" altLang="en-US" sz="4000" dirty="0"/>
          </a:p>
        </p:txBody>
      </p:sp>
      <p:sp>
        <p:nvSpPr>
          <p:cNvPr id="8" name="テキスト ボックス 7"/>
          <p:cNvSpPr txBox="1"/>
          <p:nvPr/>
        </p:nvSpPr>
        <p:spPr>
          <a:xfrm>
            <a:off x="9655926" y="4201886"/>
            <a:ext cx="8218417" cy="740228"/>
          </a:xfrm>
          <a:prstGeom prst="rect">
            <a:avLst/>
          </a:prstGeom>
          <a:noFill/>
        </p:spPr>
        <p:txBody>
          <a:bodyPr wrap="square" rtlCol="0">
            <a:spAutoFit/>
          </a:bodyPr>
          <a:lstStyle/>
          <a:p>
            <a:endParaRPr kumimoji="1" lang="ja-JP" altLang="en-US" dirty="0"/>
          </a:p>
        </p:txBody>
      </p:sp>
      <p:sp>
        <p:nvSpPr>
          <p:cNvPr id="9" name="テキスト ボックス 8"/>
          <p:cNvSpPr txBox="1"/>
          <p:nvPr/>
        </p:nvSpPr>
        <p:spPr>
          <a:xfrm>
            <a:off x="8816662" y="7386917"/>
            <a:ext cx="8568121" cy="1938992"/>
          </a:xfrm>
          <a:prstGeom prst="rect">
            <a:avLst/>
          </a:prstGeom>
          <a:noFill/>
        </p:spPr>
        <p:txBody>
          <a:bodyPr wrap="square" rtlCol="0">
            <a:spAutoFit/>
          </a:bodyPr>
          <a:lstStyle/>
          <a:p>
            <a:pPr lvl="0" defTabSz="914400" fontAlgn="base">
              <a:spcBef>
                <a:spcPct val="0"/>
              </a:spcBef>
              <a:spcAft>
                <a:spcPct val="0"/>
              </a:spcAft>
            </a:pPr>
            <a:r>
              <a:rPr lang="ja-JP" altLang="en-US" sz="3200" dirty="0" smtClean="0">
                <a:solidFill>
                  <a:srgbClr val="000000"/>
                </a:solidFill>
                <a:latin typeface="游ゴシック Medium" panose="020B0500000000000000" pitchFamily="50" charset="-128"/>
                <a:ea typeface="游ゴシック Medium" panose="020B0500000000000000" pitchFamily="50" charset="-128"/>
              </a:rPr>
              <a:t>「</a:t>
            </a:r>
            <a:r>
              <a:rPr lang="ja-JP" altLang="en-US" sz="4000" dirty="0" smtClean="0">
                <a:solidFill>
                  <a:srgbClr val="000000"/>
                </a:solidFill>
                <a:latin typeface="游ゴシック Medium" panose="020B0500000000000000" pitchFamily="50" charset="-128"/>
                <a:ea typeface="游ゴシック Medium" panose="020B0500000000000000" pitchFamily="50" charset="-128"/>
              </a:rPr>
              <a:t>ローソン</a:t>
            </a:r>
            <a:r>
              <a:rPr lang="ja-JP" altLang="en-US" sz="4000" dirty="0">
                <a:solidFill>
                  <a:srgbClr val="000000"/>
                </a:solidFill>
                <a:latin typeface="游ゴシック Medium" panose="020B0500000000000000" pitchFamily="50" charset="-128"/>
                <a:ea typeface="游ゴシック Medium" panose="020B0500000000000000" pitchFamily="50" charset="-128"/>
              </a:rPr>
              <a:t>のおいしいもん</a:t>
            </a:r>
            <a:r>
              <a:rPr lang="en-US" altLang="ja-JP" sz="4000" dirty="0">
                <a:solidFill>
                  <a:srgbClr val="000000"/>
                </a:solidFill>
                <a:latin typeface="游ゴシック Medium" panose="020B0500000000000000" pitchFamily="50" charset="-128"/>
                <a:ea typeface="游ゴシック Medium" panose="020B0500000000000000" pitchFamily="50" charset="-128"/>
              </a:rPr>
              <a:t>BEST</a:t>
            </a:r>
            <a:r>
              <a:rPr lang="ja-JP" altLang="en-US" sz="4000" dirty="0">
                <a:solidFill>
                  <a:srgbClr val="000000"/>
                </a:solidFill>
                <a:latin typeface="游ゴシック Medium" panose="020B0500000000000000" pitchFamily="50" charset="-128"/>
                <a:ea typeface="游ゴシック Medium" panose="020B0500000000000000" pitchFamily="50" charset="-128"/>
              </a:rPr>
              <a:t>５を</a:t>
            </a:r>
            <a:r>
              <a:rPr lang="ja-JP" altLang="en-US" sz="4000" dirty="0" smtClean="0">
                <a:solidFill>
                  <a:srgbClr val="000000"/>
                </a:solidFill>
                <a:latin typeface="游ゴシック Medium" panose="020B0500000000000000" pitchFamily="50" charset="-128"/>
                <a:ea typeface="游ゴシック Medium" panose="020B0500000000000000" pitchFamily="50" charset="-128"/>
              </a:rPr>
              <a:t>紹介」</a:t>
            </a:r>
            <a:r>
              <a:rPr lang="ja-JP" altLang="en-US" sz="4000" dirty="0">
                <a:solidFill>
                  <a:srgbClr val="000000"/>
                </a:solidFill>
                <a:latin typeface="游ゴシック Medium" panose="020B0500000000000000" pitchFamily="50" charset="-128"/>
                <a:ea typeface="游ゴシック Medium" panose="020B0500000000000000" pitchFamily="50" charset="-128"/>
              </a:rPr>
              <a:t>　</a:t>
            </a:r>
            <a:endParaRPr lang="en-US" altLang="ja-JP" sz="4000" dirty="0">
              <a:solidFill>
                <a:srgbClr val="000000"/>
              </a:solidFill>
              <a:latin typeface="游ゴシック Medium" panose="020B0500000000000000" pitchFamily="50" charset="-128"/>
              <a:ea typeface="游ゴシック Medium" panose="020B0500000000000000" pitchFamily="50" charset="-128"/>
            </a:endParaRPr>
          </a:p>
          <a:p>
            <a:pPr lvl="0" defTabSz="914400" fontAlgn="base">
              <a:spcBef>
                <a:spcPct val="0"/>
              </a:spcBef>
              <a:spcAft>
                <a:spcPct val="0"/>
              </a:spcAft>
            </a:pPr>
            <a:endParaRPr lang="en-US" altLang="ja-JP" sz="4000" dirty="0">
              <a:solidFill>
                <a:srgbClr val="000000"/>
              </a:solidFill>
              <a:latin typeface="游ゴシック Medium" panose="020B0500000000000000" pitchFamily="50" charset="-128"/>
              <a:ea typeface="游ゴシック Medium" panose="020B0500000000000000" pitchFamily="50" charset="-128"/>
            </a:endParaRPr>
          </a:p>
        </p:txBody>
      </p:sp>
      <p:sp>
        <p:nvSpPr>
          <p:cNvPr id="16" name="テキスト ボックス 15"/>
          <p:cNvSpPr txBox="1"/>
          <p:nvPr/>
        </p:nvSpPr>
        <p:spPr>
          <a:xfrm>
            <a:off x="771056" y="2532562"/>
            <a:ext cx="6422572" cy="830997"/>
          </a:xfrm>
          <a:prstGeom prst="rect">
            <a:avLst/>
          </a:prstGeom>
          <a:noFill/>
        </p:spPr>
        <p:txBody>
          <a:bodyPr wrap="square" rtlCol="0">
            <a:spAutoFit/>
          </a:bodyPr>
          <a:lstStyle/>
          <a:p>
            <a:r>
              <a:rPr kumimoji="1" lang="ja-JP" altLang="en-US" sz="4800" dirty="0" smtClean="0"/>
              <a:t>タイアップ動画</a:t>
            </a:r>
            <a:endParaRPr kumimoji="1" lang="ja-JP" altLang="en-US" sz="4800" dirty="0"/>
          </a:p>
        </p:txBody>
      </p:sp>
      <p:sp>
        <p:nvSpPr>
          <p:cNvPr id="17" name="テキスト ボックス 16"/>
          <p:cNvSpPr txBox="1"/>
          <p:nvPr/>
        </p:nvSpPr>
        <p:spPr>
          <a:xfrm>
            <a:off x="9412135" y="2447900"/>
            <a:ext cx="6422572" cy="830997"/>
          </a:xfrm>
          <a:prstGeom prst="rect">
            <a:avLst/>
          </a:prstGeom>
          <a:noFill/>
        </p:spPr>
        <p:txBody>
          <a:bodyPr wrap="square" rtlCol="0">
            <a:spAutoFit/>
          </a:bodyPr>
          <a:lstStyle/>
          <a:p>
            <a:r>
              <a:rPr lang="ja-JP" altLang="en-US" sz="4800" dirty="0" smtClean="0"/>
              <a:t>自主的商品紹介</a:t>
            </a:r>
            <a:r>
              <a:rPr kumimoji="1" lang="ja-JP" altLang="en-US" sz="4800" dirty="0" smtClean="0"/>
              <a:t>動画</a:t>
            </a:r>
            <a:endParaRPr kumimoji="1" lang="ja-JP" altLang="en-US" sz="4800" dirty="0"/>
          </a:p>
        </p:txBody>
      </p:sp>
    </p:spTree>
    <p:extLst>
      <p:ext uri="{BB962C8B-B14F-4D97-AF65-F5344CB8AC3E}">
        <p14:creationId xmlns:p14="http://schemas.microsoft.com/office/powerpoint/2010/main" val="16834940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対角する 2 つの角を切り取った四角形 6"/>
          <p:cNvSpPr/>
          <p:nvPr/>
        </p:nvSpPr>
        <p:spPr>
          <a:xfrm>
            <a:off x="8361717" y="1657668"/>
            <a:ext cx="5810361" cy="1316159"/>
          </a:xfrm>
          <a:prstGeom prst="snip2DiagRect">
            <a:avLst/>
          </a:prstGeom>
          <a:solidFill>
            <a:schemeClr val="accent3">
              <a:lumMod val="60000"/>
              <a:lumOff val="40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mtClean="0"/>
              <a:pPr defTabSz="1371417"/>
              <a:t>45</a:t>
            </a:fld>
            <a:endParaRPr lang="ja-JP" altLang="en-US"/>
          </a:p>
        </p:txBody>
      </p:sp>
      <p:sp>
        <p:nvSpPr>
          <p:cNvPr id="3" name="タイトル 1"/>
          <p:cNvSpPr txBox="1">
            <a:spLocks/>
          </p:cNvSpPr>
          <p:nvPr/>
        </p:nvSpPr>
        <p:spPr>
          <a:xfrm>
            <a:off x="597651" y="434974"/>
            <a:ext cx="8905875" cy="1255713"/>
          </a:xfrm>
          <a:prstGeom prst="rect">
            <a:avLst/>
          </a:prstGeom>
        </p:spPr>
        <p:txBody>
          <a:bodyPr vert="horz" lIns="91440" tIns="45720" rIns="91440" bIns="45720" rtlCol="0" anchor="b">
            <a:noAutofit/>
          </a:bodyPr>
          <a:lstStyle>
            <a:lvl1pPr algn="l" defTabSz="1371417" rtl="0" eaLnBrk="1" latinLnBrk="0" hangingPunct="1">
              <a:lnSpc>
                <a:spcPct val="85000"/>
              </a:lnSpc>
              <a:spcBef>
                <a:spcPct val="0"/>
              </a:spcBef>
              <a:buNone/>
              <a:defRPr kumimoji="1" sz="7199" kern="1200" spc="-75" baseline="0">
                <a:solidFill>
                  <a:schemeClr val="tx1">
                    <a:lumMod val="75000"/>
                    <a:lumOff val="25000"/>
                  </a:schemeClr>
                </a:solidFill>
                <a:latin typeface="+mj-lt"/>
                <a:ea typeface="+mj-ea"/>
                <a:cs typeface="+mj-cs"/>
              </a:defRPr>
            </a:lvl1pPr>
          </a:lstStyle>
          <a:p>
            <a:r>
              <a:rPr lang="ja-JP" altLang="en-US" sz="7200" b="1" u="sng" dirty="0" smtClean="0">
                <a:solidFill>
                  <a:schemeClr val="tx1"/>
                </a:solidFill>
              </a:rPr>
              <a:t>検証</a:t>
            </a:r>
            <a:endParaRPr lang="ja-JP" altLang="en-US" sz="7200" b="1" u="sng" dirty="0">
              <a:solidFill>
                <a:schemeClr val="tx1"/>
              </a:solidFill>
            </a:endParaRPr>
          </a:p>
        </p:txBody>
      </p:sp>
      <p:pic>
        <p:nvPicPr>
          <p:cNvPr id="5" name="図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567699" y="1483396"/>
            <a:ext cx="2534015" cy="2534015"/>
          </a:xfrm>
          <a:prstGeom prst="rect">
            <a:avLst/>
          </a:prstGeom>
        </p:spPr>
      </p:pic>
      <p:sp>
        <p:nvSpPr>
          <p:cNvPr id="6" name="テキスト ボックス 5"/>
          <p:cNvSpPr txBox="1"/>
          <p:nvPr/>
        </p:nvSpPr>
        <p:spPr>
          <a:xfrm>
            <a:off x="8522571" y="1657668"/>
            <a:ext cx="6630464" cy="1366982"/>
          </a:xfrm>
          <a:prstGeom prst="rect">
            <a:avLst/>
          </a:prstGeom>
          <a:noFill/>
        </p:spPr>
        <p:txBody>
          <a:bodyPr wrap="square" rtlCol="0">
            <a:spAutoFit/>
          </a:bodyPr>
          <a:lstStyle/>
          <a:p>
            <a:r>
              <a:rPr kumimoji="1" lang="ja-JP" altLang="en-US" sz="8000" dirty="0" smtClean="0"/>
              <a:t>水溜りボンド</a:t>
            </a:r>
            <a:endParaRPr kumimoji="1" lang="ja-JP" altLang="en-US" sz="8000" dirty="0"/>
          </a:p>
        </p:txBody>
      </p:sp>
      <p:sp>
        <p:nvSpPr>
          <p:cNvPr id="8" name="テキスト ボックス 7"/>
          <p:cNvSpPr txBox="1"/>
          <p:nvPr/>
        </p:nvSpPr>
        <p:spPr>
          <a:xfrm>
            <a:off x="488679" y="1967272"/>
            <a:ext cx="15746077" cy="4216539"/>
          </a:xfrm>
          <a:prstGeom prst="rect">
            <a:avLst/>
          </a:prstGeom>
          <a:noFill/>
        </p:spPr>
        <p:txBody>
          <a:bodyPr wrap="square" rtlCol="0">
            <a:spAutoFit/>
          </a:bodyPr>
          <a:lstStyle/>
          <a:p>
            <a:r>
              <a:rPr kumimoji="1" lang="ja-JP" altLang="en-US" sz="4800" b="1" dirty="0" smtClean="0"/>
              <a:t>動画選定理由</a:t>
            </a:r>
            <a:endParaRPr kumimoji="1" lang="en-US" altLang="ja-JP" sz="4800" b="1" dirty="0" smtClean="0"/>
          </a:p>
          <a:p>
            <a:r>
              <a:rPr kumimoji="1" lang="en-US" altLang="ja-JP" sz="4400" dirty="0" smtClean="0"/>
              <a:t>《YouTuber》</a:t>
            </a:r>
          </a:p>
          <a:p>
            <a:r>
              <a:rPr kumimoji="1" lang="ja-JP" altLang="en-US" sz="4400" dirty="0" smtClean="0"/>
              <a:t>・大学生の視聴者が多いから</a:t>
            </a:r>
            <a:endParaRPr kumimoji="1" lang="en-US" altLang="ja-JP" sz="4400" dirty="0" smtClean="0"/>
          </a:p>
          <a:p>
            <a:r>
              <a:rPr lang="ja-JP" altLang="en-US" sz="4400" dirty="0" smtClean="0"/>
              <a:t>・チャンネル登録者数がランキング</a:t>
            </a:r>
            <a:r>
              <a:rPr lang="en-US" altLang="ja-JP" sz="4400" dirty="0" smtClean="0"/>
              <a:t>TOP</a:t>
            </a:r>
            <a:r>
              <a:rPr lang="ja-JP" altLang="en-US" sz="4400" dirty="0" smtClean="0"/>
              <a:t>１０に入っているから</a:t>
            </a:r>
            <a:endParaRPr lang="en-US" altLang="ja-JP" sz="4400" dirty="0" smtClean="0"/>
          </a:p>
          <a:p>
            <a:r>
              <a:rPr lang="en-US" altLang="ja-JP" sz="4400" dirty="0" smtClean="0"/>
              <a:t>《</a:t>
            </a:r>
            <a:r>
              <a:rPr lang="ja-JP" altLang="en-US" sz="4400" dirty="0" smtClean="0"/>
              <a:t>動画</a:t>
            </a:r>
            <a:r>
              <a:rPr lang="en-US" altLang="ja-JP" sz="4400" dirty="0" smtClean="0"/>
              <a:t>》</a:t>
            </a:r>
          </a:p>
          <a:p>
            <a:r>
              <a:rPr kumimoji="1" lang="ja-JP" altLang="en-US" sz="4400" dirty="0" smtClean="0"/>
              <a:t>・どちらも大学生に身近な商材であるため</a:t>
            </a:r>
            <a:endParaRPr kumimoji="1" lang="en-US" altLang="ja-JP" sz="4400" dirty="0" smtClean="0"/>
          </a:p>
        </p:txBody>
      </p:sp>
      <p:sp>
        <p:nvSpPr>
          <p:cNvPr id="10" name="テキスト ボックス 9"/>
          <p:cNvSpPr txBox="1"/>
          <p:nvPr/>
        </p:nvSpPr>
        <p:spPr>
          <a:xfrm>
            <a:off x="620742" y="7017109"/>
            <a:ext cx="16480972" cy="1569660"/>
          </a:xfrm>
          <a:prstGeom prst="rect">
            <a:avLst/>
          </a:prstGeom>
          <a:noFill/>
        </p:spPr>
        <p:txBody>
          <a:bodyPr wrap="square" rtlCol="0">
            <a:spAutoFit/>
          </a:bodyPr>
          <a:lstStyle/>
          <a:p>
            <a:r>
              <a:rPr kumimoji="1" lang="ja-JP" altLang="en-US" sz="4800" dirty="0" smtClean="0"/>
              <a:t>タイアップ動画と自主的商品紹介動画の２種類をそれぞれ別の人にみせ、同じ傾向が出るか検証した</a:t>
            </a:r>
            <a:endParaRPr kumimoji="1" lang="ja-JP" altLang="en-US" sz="4800" dirty="0"/>
          </a:p>
        </p:txBody>
      </p:sp>
      <p:sp>
        <p:nvSpPr>
          <p:cNvPr id="11" name="角丸四角形 10"/>
          <p:cNvSpPr/>
          <p:nvPr/>
        </p:nvSpPr>
        <p:spPr>
          <a:xfrm>
            <a:off x="326571" y="6667687"/>
            <a:ext cx="16775143" cy="2307771"/>
          </a:xfrm>
          <a:prstGeom prst="roundRect">
            <a:avLst/>
          </a:prstGeom>
          <a:noFill/>
          <a:ln w="762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031602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mtClean="0"/>
              <a:pPr defTabSz="1371417"/>
              <a:t>46</a:t>
            </a:fld>
            <a:endParaRPr lang="ja-JP" altLang="en-US"/>
          </a:p>
        </p:txBody>
      </p:sp>
      <p:sp>
        <p:nvSpPr>
          <p:cNvPr id="9" name="タイトル 8"/>
          <p:cNvSpPr>
            <a:spLocks noGrp="1"/>
          </p:cNvSpPr>
          <p:nvPr>
            <p:ph type="title" idx="4294967295"/>
          </p:nvPr>
        </p:nvSpPr>
        <p:spPr>
          <a:xfrm>
            <a:off x="586419" y="516267"/>
            <a:ext cx="4624388" cy="1168400"/>
          </a:xfrm>
        </p:spPr>
        <p:txBody>
          <a:bodyPr/>
          <a:lstStyle/>
          <a:p>
            <a:r>
              <a:rPr kumimoji="1" lang="ja-JP" altLang="en-US" b="1" u="sng" dirty="0" smtClean="0">
                <a:solidFill>
                  <a:srgbClr val="515151"/>
                </a:solidFill>
              </a:rPr>
              <a:t>検証予想</a:t>
            </a:r>
            <a:endParaRPr kumimoji="1" lang="ja-JP" altLang="en-US" b="1" u="sng" dirty="0">
              <a:solidFill>
                <a:srgbClr val="515151"/>
              </a:solidFill>
            </a:endParaRPr>
          </a:p>
        </p:txBody>
      </p:sp>
      <p:graphicFrame>
        <p:nvGraphicFramePr>
          <p:cNvPr id="7" name="グラフ 6"/>
          <p:cNvGraphicFramePr/>
          <p:nvPr>
            <p:extLst>
              <p:ext uri="{D42A27DB-BD31-4B8C-83A1-F6EECF244321}">
                <p14:modId xmlns:p14="http://schemas.microsoft.com/office/powerpoint/2010/main" val="2736930305"/>
              </p:ext>
            </p:extLst>
          </p:nvPr>
        </p:nvGraphicFramePr>
        <p:xfrm>
          <a:off x="9288463" y="1684667"/>
          <a:ext cx="8955862" cy="624205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グラフ 10"/>
          <p:cNvGraphicFramePr/>
          <p:nvPr>
            <p:extLst>
              <p:ext uri="{D42A27DB-BD31-4B8C-83A1-F6EECF244321}">
                <p14:modId xmlns:p14="http://schemas.microsoft.com/office/powerpoint/2010/main" val="2910404176"/>
              </p:ext>
            </p:extLst>
          </p:nvPr>
        </p:nvGraphicFramePr>
        <p:xfrm>
          <a:off x="332601" y="1684667"/>
          <a:ext cx="8955862" cy="6242051"/>
        </p:xfrm>
        <a:graphic>
          <a:graphicData uri="http://schemas.openxmlformats.org/drawingml/2006/chart">
            <c:chart xmlns:c="http://schemas.openxmlformats.org/drawingml/2006/chart" xmlns:r="http://schemas.openxmlformats.org/officeDocument/2006/relationships" r:id="rId3"/>
          </a:graphicData>
        </a:graphic>
      </p:graphicFrame>
      <p:sp>
        <p:nvSpPr>
          <p:cNvPr id="3" name="テキスト ボックス 2"/>
          <p:cNvSpPr txBox="1"/>
          <p:nvPr/>
        </p:nvSpPr>
        <p:spPr>
          <a:xfrm>
            <a:off x="3883815" y="8253452"/>
            <a:ext cx="12934911" cy="1107996"/>
          </a:xfrm>
          <a:prstGeom prst="rect">
            <a:avLst/>
          </a:prstGeom>
          <a:noFill/>
        </p:spPr>
        <p:txBody>
          <a:bodyPr wrap="square" rtlCol="0">
            <a:spAutoFit/>
          </a:bodyPr>
          <a:lstStyle/>
          <a:p>
            <a:r>
              <a:rPr kumimoji="1" lang="ja-JP" altLang="en-US" sz="6600"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検証結果が一致すると予想</a:t>
            </a:r>
            <a:endParaRPr kumimoji="1" lang="ja-JP" altLang="en-US" sz="66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1715231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rgbClr val="515151"/>
                </a:solidFill>
              </a:rPr>
              <a:pPr defTabSz="1371417"/>
              <a:t>47</a:t>
            </a:fld>
            <a:endParaRPr lang="ja-JP" altLang="en-US" dirty="0">
              <a:solidFill>
                <a:srgbClr val="515151"/>
              </a:solidFill>
            </a:endParaRPr>
          </a:p>
        </p:txBody>
      </p:sp>
      <p:sp>
        <p:nvSpPr>
          <p:cNvPr id="3" name="タイトル 2"/>
          <p:cNvSpPr>
            <a:spLocks noGrp="1"/>
          </p:cNvSpPr>
          <p:nvPr>
            <p:ph type="title" idx="4294967295"/>
          </p:nvPr>
        </p:nvSpPr>
        <p:spPr>
          <a:xfrm>
            <a:off x="500743" y="609600"/>
            <a:ext cx="3360738" cy="1081088"/>
          </a:xfrm>
        </p:spPr>
        <p:txBody>
          <a:bodyPr/>
          <a:lstStyle/>
          <a:p>
            <a:r>
              <a:rPr kumimoji="1" lang="ja-JP" altLang="en-US" b="1" u="sng" dirty="0" smtClean="0">
                <a:solidFill>
                  <a:srgbClr val="515151"/>
                </a:solidFill>
              </a:rPr>
              <a:t>検証</a:t>
            </a:r>
            <a:endParaRPr kumimoji="1" lang="ja-JP" altLang="en-US" b="1" u="sng" dirty="0">
              <a:solidFill>
                <a:srgbClr val="515151"/>
              </a:solidFill>
            </a:endParaRPr>
          </a:p>
        </p:txBody>
      </p:sp>
      <p:pic>
        <p:nvPicPr>
          <p:cNvPr id="4" name="図 3"/>
          <p:cNvPicPr>
            <a:picLocks noChangeAspect="1"/>
          </p:cNvPicPr>
          <p:nvPr/>
        </p:nvPicPr>
        <p:blipFill rotWithShape="1">
          <a:blip r:embed="rId2" cstate="email">
            <a:extLst>
              <a:ext uri="{28A0092B-C50C-407E-A947-70E740481C1C}">
                <a14:useLocalDpi xmlns:a14="http://schemas.microsoft.com/office/drawing/2010/main"/>
              </a:ext>
            </a:extLst>
          </a:blip>
          <a:srcRect l="1631" t="2201" r="234" b="1965"/>
          <a:stretch/>
        </p:blipFill>
        <p:spPr>
          <a:xfrm>
            <a:off x="123273" y="1954276"/>
            <a:ext cx="9165190" cy="7511143"/>
          </a:xfrm>
          <a:prstGeom prst="rect">
            <a:avLst/>
          </a:prstGeom>
        </p:spPr>
      </p:pic>
      <p:pic>
        <p:nvPicPr>
          <p:cNvPr id="5" name="図 4"/>
          <p:cNvPicPr>
            <a:picLocks noChangeAspect="1"/>
          </p:cNvPicPr>
          <p:nvPr/>
        </p:nvPicPr>
        <p:blipFill rotWithShape="1">
          <a:blip r:embed="rId3" cstate="email">
            <a:extLst>
              <a:ext uri="{28A0092B-C50C-407E-A947-70E740481C1C}">
                <a14:useLocalDpi xmlns:a14="http://schemas.microsoft.com/office/drawing/2010/main"/>
              </a:ext>
            </a:extLst>
          </a:blip>
          <a:srcRect l="922" t="5276" r="5380" b="11942"/>
          <a:stretch/>
        </p:blipFill>
        <p:spPr>
          <a:xfrm>
            <a:off x="9288463" y="6920529"/>
            <a:ext cx="8773886" cy="2286000"/>
          </a:xfrm>
          <a:prstGeom prst="rect">
            <a:avLst/>
          </a:prstGeom>
        </p:spPr>
      </p:pic>
      <p:sp>
        <p:nvSpPr>
          <p:cNvPr id="6" name="楕円 5"/>
          <p:cNvSpPr/>
          <p:nvPr/>
        </p:nvSpPr>
        <p:spPr>
          <a:xfrm rot="19745555">
            <a:off x="779965" y="3051784"/>
            <a:ext cx="8693790" cy="422169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0516694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551117" y="496744"/>
            <a:ext cx="9972602" cy="1200329"/>
          </a:xfrm>
          <a:prstGeom prst="rect">
            <a:avLst/>
          </a:prstGeom>
          <a:noFill/>
        </p:spPr>
        <p:txBody>
          <a:bodyPr wrap="none" rtlCol="0">
            <a:spAutoFit/>
          </a:bodyPr>
          <a:lstStyle/>
          <a:p>
            <a:r>
              <a:rPr lang="ja-JP" altLang="en-US" sz="7200" b="1" u="sng" dirty="0"/>
              <a:t>学術的インプリケーション</a:t>
            </a:r>
          </a:p>
        </p:txBody>
      </p:sp>
      <p:sp>
        <p:nvSpPr>
          <p:cNvPr id="4" name="テキスト ボックス 3"/>
          <p:cNvSpPr txBox="1"/>
          <p:nvPr/>
        </p:nvSpPr>
        <p:spPr>
          <a:xfrm>
            <a:off x="551117" y="2251095"/>
            <a:ext cx="17216938" cy="6554615"/>
          </a:xfrm>
          <a:prstGeom prst="rect">
            <a:avLst/>
          </a:prstGeom>
          <a:noFill/>
        </p:spPr>
        <p:txBody>
          <a:bodyPr wrap="square" rtlCol="0">
            <a:spAutoFit/>
          </a:bodyPr>
          <a:lstStyle/>
          <a:p>
            <a:pPr marL="857136" indent="-857136">
              <a:buFont typeface="Arial" panose="020B0604020202020204" pitchFamily="34" charset="0"/>
              <a:buChar char="•"/>
            </a:pPr>
            <a:r>
              <a:rPr lang="ja-JP" altLang="ja-JP" sz="5399" dirty="0">
                <a:latin typeface="游ゴシック Medium" panose="020B0500000000000000" pitchFamily="50" charset="-128"/>
                <a:ea typeface="游ゴシック Medium" panose="020B0500000000000000" pitchFamily="50" charset="-128"/>
              </a:rPr>
              <a:t>企業から発信された広告は信憑性が高いとはいえない中、広告であるタイアップ動画は発信者の</a:t>
            </a:r>
            <a:r>
              <a:rPr lang="en-US" altLang="ja-JP" sz="5399" dirty="0">
                <a:latin typeface="游ゴシック Medium" panose="020B0500000000000000" pitchFamily="50" charset="-128"/>
                <a:ea typeface="游ゴシック Medium" panose="020B0500000000000000" pitchFamily="50" charset="-128"/>
              </a:rPr>
              <a:t>YouTuber</a:t>
            </a:r>
            <a:r>
              <a:rPr lang="ja-JP" altLang="ja-JP" sz="5399" dirty="0">
                <a:latin typeface="游ゴシック Medium" panose="020B0500000000000000" pitchFamily="50" charset="-128"/>
                <a:ea typeface="游ゴシック Medium" panose="020B0500000000000000" pitchFamily="50" charset="-128"/>
              </a:rPr>
              <a:t>の影響により</a:t>
            </a:r>
            <a:r>
              <a:rPr lang="ja-JP" altLang="en-US" sz="5399" dirty="0">
                <a:latin typeface="游ゴシック Medium" panose="020B0500000000000000" pitchFamily="50" charset="-128"/>
                <a:ea typeface="游ゴシック Medium" panose="020B0500000000000000" pitchFamily="50" charset="-128"/>
              </a:rPr>
              <a:t>、</a:t>
            </a:r>
            <a:r>
              <a:rPr lang="ja-JP" altLang="ja-JP" sz="5399" dirty="0">
                <a:latin typeface="游ゴシック Medium" panose="020B0500000000000000" pitchFamily="50" charset="-128"/>
                <a:ea typeface="游ゴシック Medium" panose="020B0500000000000000" pitchFamily="50" charset="-128"/>
              </a:rPr>
              <a:t>広告内容の信憑性に正の影響を与えることを示唆できた</a:t>
            </a:r>
            <a:r>
              <a:rPr lang="ja-JP" altLang="en-US" sz="5399" dirty="0">
                <a:latin typeface="游ゴシック Medium" panose="020B0500000000000000" pitchFamily="50" charset="-128"/>
                <a:ea typeface="游ゴシック Medium" panose="020B0500000000000000" pitchFamily="50" charset="-128"/>
              </a:rPr>
              <a:t>。</a:t>
            </a:r>
            <a:endParaRPr lang="en-US" altLang="ja-JP" sz="5399" dirty="0">
              <a:latin typeface="游ゴシック Medium" panose="020B0500000000000000" pitchFamily="50" charset="-128"/>
              <a:ea typeface="游ゴシック Medium" panose="020B0500000000000000" pitchFamily="50" charset="-128"/>
            </a:endParaRPr>
          </a:p>
          <a:p>
            <a:endParaRPr lang="en-US" altLang="ja-JP" sz="4199" dirty="0">
              <a:latin typeface="游ゴシック Medium" panose="020B0500000000000000" pitchFamily="50" charset="-128"/>
              <a:ea typeface="游ゴシック Medium" panose="020B0500000000000000" pitchFamily="50" charset="-128"/>
            </a:endParaRPr>
          </a:p>
          <a:p>
            <a:pPr marL="857136" indent="-857136">
              <a:buFont typeface="Arial" panose="020B0604020202020204" pitchFamily="34" charset="0"/>
              <a:buChar char="•"/>
            </a:pPr>
            <a:r>
              <a:rPr lang="ja-JP" altLang="ja-JP" sz="5399" dirty="0">
                <a:latin typeface="游ゴシック Medium" panose="020B0500000000000000" pitchFamily="50" charset="-128"/>
                <a:ea typeface="游ゴシック Medium" panose="020B0500000000000000" pitchFamily="50" charset="-128"/>
              </a:rPr>
              <a:t>また、タイアップ動画は広告にも関わらず、</a:t>
            </a:r>
            <a:r>
              <a:rPr lang="en-US" altLang="ja-JP" sz="5399" dirty="0">
                <a:latin typeface="游ゴシック Medium" panose="020B0500000000000000" pitchFamily="50" charset="-128"/>
                <a:ea typeface="游ゴシック Medium" panose="020B0500000000000000" pitchFamily="50" charset="-128"/>
              </a:rPr>
              <a:t>YouTuber</a:t>
            </a:r>
            <a:r>
              <a:rPr lang="ja-JP" altLang="ja-JP" sz="5399" dirty="0">
                <a:latin typeface="游ゴシック Medium" panose="020B0500000000000000" pitchFamily="50" charset="-128"/>
                <a:ea typeface="游ゴシック Medium" panose="020B0500000000000000" pitchFamily="50" charset="-128"/>
              </a:rPr>
              <a:t>が投稿している商品紹介の動画</a:t>
            </a:r>
            <a:r>
              <a:rPr lang="ja-JP" altLang="en-US" sz="5399" dirty="0">
                <a:latin typeface="游ゴシック Medium" panose="020B0500000000000000" pitchFamily="50" charset="-128"/>
                <a:ea typeface="游ゴシック Medium" panose="020B0500000000000000" pitchFamily="50" charset="-128"/>
              </a:rPr>
              <a:t>と同じように客観的情報であると</a:t>
            </a:r>
            <a:r>
              <a:rPr lang="ja-JP" altLang="ja-JP" sz="5399" dirty="0">
                <a:latin typeface="游ゴシック Medium" panose="020B0500000000000000" pitchFamily="50" charset="-128"/>
                <a:ea typeface="游ゴシック Medium" panose="020B0500000000000000" pitchFamily="50" charset="-128"/>
              </a:rPr>
              <a:t>示唆できた。</a:t>
            </a:r>
          </a:p>
        </p:txBody>
      </p:sp>
    </p:spTree>
    <p:extLst>
      <p:ext uri="{BB962C8B-B14F-4D97-AF65-F5344CB8AC3E}">
        <p14:creationId xmlns:p14="http://schemas.microsoft.com/office/powerpoint/2010/main" val="240264512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50853" y="468029"/>
            <a:ext cx="9972602" cy="1200329"/>
          </a:xfrm>
          <a:prstGeom prst="rect">
            <a:avLst/>
          </a:prstGeom>
          <a:noFill/>
        </p:spPr>
        <p:txBody>
          <a:bodyPr wrap="none" rtlCol="0">
            <a:spAutoFit/>
          </a:bodyPr>
          <a:lstStyle/>
          <a:p>
            <a:r>
              <a:rPr lang="ja-JP" altLang="en-US" sz="7200" b="1" u="sng" dirty="0"/>
              <a:t>実務的インプリケーション</a:t>
            </a:r>
          </a:p>
        </p:txBody>
      </p:sp>
      <p:sp>
        <p:nvSpPr>
          <p:cNvPr id="3" name="テキスト ボックス 2"/>
          <p:cNvSpPr txBox="1"/>
          <p:nvPr/>
        </p:nvSpPr>
        <p:spPr>
          <a:xfrm>
            <a:off x="750898" y="1990064"/>
            <a:ext cx="17075129" cy="7200817"/>
          </a:xfrm>
          <a:prstGeom prst="rect">
            <a:avLst/>
          </a:prstGeom>
          <a:noFill/>
        </p:spPr>
        <p:txBody>
          <a:bodyPr wrap="square" rtlCol="0">
            <a:spAutoFit/>
          </a:bodyPr>
          <a:lstStyle/>
          <a:p>
            <a:pPr marL="428568" indent="-428568">
              <a:buFont typeface="Arial" panose="020B0604020202020204" pitchFamily="34" charset="0"/>
              <a:buChar char="•"/>
            </a:pPr>
            <a:r>
              <a:rPr lang="ja-JP" altLang="en-US" sz="5399" dirty="0">
                <a:latin typeface="游ゴシック Medium" panose="020B0500000000000000" pitchFamily="50" charset="-128"/>
                <a:ea typeface="游ゴシック Medium" panose="020B0500000000000000" pitchFamily="50" charset="-128"/>
              </a:rPr>
              <a:t>タイアップ動画は、広告であるが口コミ要素を含んでいるため、消費者から見られやすい。</a:t>
            </a:r>
            <a:endParaRPr lang="en-US" altLang="ja-JP" sz="5399" dirty="0">
              <a:latin typeface="游ゴシック Medium" panose="020B0500000000000000" pitchFamily="50" charset="-128"/>
              <a:ea typeface="游ゴシック Medium" panose="020B0500000000000000" pitchFamily="50" charset="-128"/>
            </a:endParaRPr>
          </a:p>
          <a:p>
            <a:pPr marL="428568" indent="-428568">
              <a:buFont typeface="Arial" panose="020B0604020202020204" pitchFamily="34" charset="0"/>
              <a:buChar char="•"/>
            </a:pPr>
            <a:endParaRPr lang="en-US" altLang="ja-JP" sz="4199" dirty="0">
              <a:latin typeface="游ゴシック Medium" panose="020B0500000000000000" pitchFamily="50" charset="-128"/>
              <a:ea typeface="游ゴシック Medium" panose="020B0500000000000000" pitchFamily="50" charset="-128"/>
            </a:endParaRPr>
          </a:p>
          <a:p>
            <a:pPr marL="428568" indent="-428568">
              <a:buFont typeface="Arial" panose="020B0604020202020204" pitchFamily="34" charset="0"/>
              <a:buChar char="•"/>
            </a:pPr>
            <a:r>
              <a:rPr lang="ja-JP" altLang="en-US" sz="5399" dirty="0">
                <a:latin typeface="游ゴシック Medium" panose="020B0500000000000000" pitchFamily="50" charset="-128"/>
                <a:ea typeface="游ゴシック Medium" panose="020B0500000000000000" pitchFamily="50" charset="-128"/>
              </a:rPr>
              <a:t>若者に効果的な広告方法のひとつとして、活用すべきである。</a:t>
            </a:r>
            <a:endParaRPr lang="en-US" altLang="ja-JP" sz="5399" dirty="0">
              <a:latin typeface="游ゴシック Medium" panose="020B0500000000000000" pitchFamily="50" charset="-128"/>
              <a:ea typeface="游ゴシック Medium" panose="020B0500000000000000" pitchFamily="50" charset="-128"/>
            </a:endParaRPr>
          </a:p>
          <a:p>
            <a:pPr marL="428568" indent="-428568">
              <a:buFont typeface="Arial" panose="020B0604020202020204" pitchFamily="34" charset="0"/>
              <a:buChar char="•"/>
            </a:pPr>
            <a:endParaRPr lang="en-US" altLang="ja-JP" sz="4199" dirty="0">
              <a:latin typeface="游ゴシック Medium" panose="020B0500000000000000" pitchFamily="50" charset="-128"/>
              <a:ea typeface="游ゴシック Medium" panose="020B0500000000000000" pitchFamily="50" charset="-128"/>
            </a:endParaRPr>
          </a:p>
          <a:p>
            <a:pPr marL="428568" indent="-428568">
              <a:buFont typeface="Arial" panose="020B0604020202020204" pitchFamily="34" charset="0"/>
              <a:buChar char="•"/>
            </a:pPr>
            <a:r>
              <a:rPr lang="ja-JP" altLang="en-US" sz="5399" dirty="0">
                <a:latin typeface="游ゴシック Medium" panose="020B0500000000000000" pitchFamily="50" charset="-128"/>
                <a:ea typeface="游ゴシック Medium" panose="020B0500000000000000" pitchFamily="50" charset="-128"/>
              </a:rPr>
              <a:t>ただ、企業が動画製作に対する指示をすると、</a:t>
            </a:r>
            <a:r>
              <a:rPr lang="en-US" altLang="ja-JP" sz="5399" dirty="0">
                <a:latin typeface="游ゴシック Medium" panose="020B0500000000000000" pitchFamily="50" charset="-128"/>
                <a:ea typeface="游ゴシック Medium" panose="020B0500000000000000" pitchFamily="50" charset="-128"/>
              </a:rPr>
              <a:t>YouTuber</a:t>
            </a:r>
            <a:r>
              <a:rPr lang="ja-JP" altLang="en-US" sz="5399" dirty="0">
                <a:latin typeface="游ゴシック Medium" panose="020B0500000000000000" pitchFamily="50" charset="-128"/>
                <a:ea typeface="游ゴシック Medium" panose="020B0500000000000000" pitchFamily="50" charset="-128"/>
              </a:rPr>
              <a:t>の世界観が崩れるため、最小限の指示だけにし、</a:t>
            </a:r>
            <a:r>
              <a:rPr lang="en-US" altLang="ja-JP" sz="5399" dirty="0">
                <a:latin typeface="游ゴシック Medium" panose="020B0500000000000000" pitchFamily="50" charset="-128"/>
                <a:ea typeface="游ゴシック Medium" panose="020B0500000000000000" pitchFamily="50" charset="-128"/>
              </a:rPr>
              <a:t>YouTuber</a:t>
            </a:r>
            <a:r>
              <a:rPr lang="ja-JP" altLang="en-US" sz="5399" dirty="0">
                <a:latin typeface="游ゴシック Medium" panose="020B0500000000000000" pitchFamily="50" charset="-128"/>
                <a:ea typeface="游ゴシック Medium" panose="020B0500000000000000" pitchFamily="50" charset="-128"/>
              </a:rPr>
              <a:t>の世界観を守ることが重要である。</a:t>
            </a:r>
          </a:p>
        </p:txBody>
      </p:sp>
    </p:spTree>
    <p:extLst>
      <p:ext uri="{BB962C8B-B14F-4D97-AF65-F5344CB8AC3E}">
        <p14:creationId xmlns:p14="http://schemas.microsoft.com/office/powerpoint/2010/main" val="2885601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idx="4294967295"/>
          </p:nvPr>
        </p:nvSpPr>
        <p:spPr>
          <a:xfrm>
            <a:off x="378618" y="233816"/>
            <a:ext cx="9199563" cy="1506537"/>
          </a:xfrm>
        </p:spPr>
        <p:txBody>
          <a:bodyPr>
            <a:normAutofit/>
          </a:bodyPr>
          <a:lstStyle/>
          <a:p>
            <a:r>
              <a:rPr lang="ja-JP" altLang="en-US" sz="7200" b="1" u="sng" dirty="0" smtClean="0">
                <a:solidFill>
                  <a:srgbClr val="515151"/>
                </a:solidFill>
              </a:rPr>
              <a:t>消費者の広告の印象</a:t>
            </a:r>
            <a:endParaRPr kumimoji="1" lang="ja-JP" altLang="en-US" sz="7200" b="1" u="sng" dirty="0">
              <a:solidFill>
                <a:srgbClr val="515151"/>
              </a:solidFill>
            </a:endParaRPr>
          </a:p>
        </p:txBody>
      </p:sp>
      <p:sp>
        <p:nvSpPr>
          <p:cNvPr id="9" name="正方形/長方形 8"/>
          <p:cNvSpPr/>
          <p:nvPr/>
        </p:nvSpPr>
        <p:spPr>
          <a:xfrm>
            <a:off x="15464571" y="4144669"/>
            <a:ext cx="1107996" cy="461665"/>
          </a:xfrm>
          <a:prstGeom prst="rect">
            <a:avLst/>
          </a:prstGeom>
        </p:spPr>
        <p:txBody>
          <a:bodyPr wrap="none">
            <a:spAutoFit/>
          </a:bodyPr>
          <a:lstStyle/>
          <a:p>
            <a:r>
              <a:rPr lang="ja-JP" altLang="en-US" sz="2400" dirty="0" smtClean="0">
                <a:solidFill>
                  <a:srgbClr val="515151"/>
                </a:solidFill>
                <a:latin typeface="游ゴシック Medium" panose="020B0500000000000000" pitchFamily="50" charset="-128"/>
                <a:ea typeface="游ゴシック Medium" panose="020B0500000000000000" pitchFamily="50" charset="-128"/>
              </a:rPr>
              <a:t>三宅氏</a:t>
            </a:r>
            <a:endParaRPr lang="en-US" altLang="ja-JP" sz="2000" dirty="0">
              <a:solidFill>
                <a:srgbClr val="515151"/>
              </a:solidFill>
              <a:latin typeface="游ゴシック Medium" panose="020B0500000000000000" pitchFamily="50" charset="-128"/>
              <a:ea typeface="游ゴシック Medium" panose="020B0500000000000000" pitchFamily="50" charset="-128"/>
            </a:endParaRPr>
          </a:p>
        </p:txBody>
      </p:sp>
      <p:sp>
        <p:nvSpPr>
          <p:cNvPr id="13" name="正方形/長方形 12"/>
          <p:cNvSpPr/>
          <p:nvPr/>
        </p:nvSpPr>
        <p:spPr>
          <a:xfrm>
            <a:off x="8980863" y="7565531"/>
            <a:ext cx="9813938" cy="461665"/>
          </a:xfrm>
          <a:prstGeom prst="rect">
            <a:avLst/>
          </a:prstGeom>
        </p:spPr>
        <p:txBody>
          <a:bodyPr wrap="square">
            <a:spAutoFit/>
          </a:bodyPr>
          <a:lstStyle/>
          <a:p>
            <a:r>
              <a:rPr lang="ja-JP" altLang="en-US" sz="2400" dirty="0" smtClean="0">
                <a:solidFill>
                  <a:srgbClr val="515151"/>
                </a:solidFill>
                <a:latin typeface="游ゴシック Medium" panose="020B0500000000000000" pitchFamily="50" charset="-128"/>
                <a:ea typeface="游ゴシック Medium" panose="020B0500000000000000" pitchFamily="50" charset="-128"/>
              </a:rPr>
              <a:t>東洋</a:t>
            </a:r>
            <a:r>
              <a:rPr lang="ja-JP" altLang="en-US" sz="2400" dirty="0">
                <a:solidFill>
                  <a:srgbClr val="515151"/>
                </a:solidFill>
                <a:latin typeface="游ゴシック Medium" panose="020B0500000000000000" pitchFamily="50" charset="-128"/>
                <a:ea typeface="游ゴシック Medium" panose="020B0500000000000000" pitchFamily="50" charset="-128"/>
              </a:rPr>
              <a:t>経済　若者に「ググ</a:t>
            </a:r>
            <a:r>
              <a:rPr lang="ja-JP" altLang="en-US" sz="2400" dirty="0" err="1">
                <a:solidFill>
                  <a:srgbClr val="515151"/>
                </a:solidFill>
                <a:latin typeface="游ゴシック Medium" panose="020B0500000000000000" pitchFamily="50" charset="-128"/>
                <a:ea typeface="游ゴシック Medium" panose="020B0500000000000000" pitchFamily="50" charset="-128"/>
              </a:rPr>
              <a:t>る</a:t>
            </a:r>
            <a:r>
              <a:rPr lang="ja-JP" altLang="en-US" sz="2400" dirty="0">
                <a:solidFill>
                  <a:srgbClr val="515151"/>
                </a:solidFill>
                <a:latin typeface="游ゴシック Medium" panose="020B0500000000000000" pitchFamily="50" charset="-128"/>
                <a:ea typeface="游ゴシック Medium" panose="020B0500000000000000" pitchFamily="50" charset="-128"/>
              </a:rPr>
              <a:t>前にインスタ」が定着した意味</a:t>
            </a:r>
            <a:endParaRPr lang="en-US" altLang="ja-JP" sz="2400" dirty="0">
              <a:solidFill>
                <a:srgbClr val="515151"/>
              </a:solidFill>
              <a:latin typeface="游ゴシック Medium" panose="020B0500000000000000" pitchFamily="50" charset="-128"/>
              <a:ea typeface="游ゴシック Medium" panose="020B0500000000000000" pitchFamily="50" charset="-128"/>
            </a:endParaRPr>
          </a:p>
        </p:txBody>
      </p:sp>
      <p:sp>
        <p:nvSpPr>
          <p:cNvPr id="14" name="正方形/長方形 13"/>
          <p:cNvSpPr/>
          <p:nvPr/>
        </p:nvSpPr>
        <p:spPr>
          <a:xfrm>
            <a:off x="0" y="9688183"/>
            <a:ext cx="7011022" cy="461665"/>
          </a:xfrm>
          <a:prstGeom prst="rect">
            <a:avLst/>
          </a:prstGeom>
        </p:spPr>
        <p:txBody>
          <a:bodyPr wrap="none">
            <a:spAutoFit/>
          </a:bodyPr>
          <a:lstStyle/>
          <a:p>
            <a:r>
              <a:rPr lang="ja-JP" altLang="en-US" sz="2400" dirty="0" smtClean="0">
                <a:solidFill>
                  <a:srgbClr val="515151"/>
                </a:solidFill>
                <a:latin typeface="游ゴシック Medium" panose="020B0500000000000000" pitchFamily="50" charset="-128"/>
                <a:ea typeface="游ゴシック Medium" panose="020B0500000000000000" pitchFamily="50" charset="-128"/>
              </a:rPr>
              <a:t>（東洋経済）</a:t>
            </a:r>
            <a:r>
              <a:rPr lang="en-US" altLang="ja-JP" sz="2400" dirty="0" smtClean="0">
                <a:solidFill>
                  <a:srgbClr val="515151"/>
                </a:solidFill>
              </a:rPr>
              <a:t>https</a:t>
            </a:r>
            <a:r>
              <a:rPr lang="en-US" altLang="ja-JP" sz="2400" dirty="0">
                <a:solidFill>
                  <a:srgbClr val="515151"/>
                </a:solidFill>
              </a:rPr>
              <a:t>://toyokeizai.net/articles/-/133968</a:t>
            </a:r>
            <a:endParaRPr lang="en-US" altLang="ja-JP" sz="1400" dirty="0">
              <a:solidFill>
                <a:srgbClr val="515151"/>
              </a:solidFill>
            </a:endParaRPr>
          </a:p>
        </p:txBody>
      </p:sp>
      <p:sp>
        <p:nvSpPr>
          <p:cNvPr id="3" name="スライド番号プレースホルダー 2"/>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5</a:t>
            </a:fld>
            <a:endParaRPr lang="ja-JP" altLang="en-US" dirty="0">
              <a:solidFill>
                <a:schemeClr val="tx1"/>
              </a:solidFill>
            </a:endParaRPr>
          </a:p>
        </p:txBody>
      </p:sp>
      <p:sp>
        <p:nvSpPr>
          <p:cNvPr id="2" name="正方形/長方形 1"/>
          <p:cNvSpPr/>
          <p:nvPr/>
        </p:nvSpPr>
        <p:spPr>
          <a:xfrm>
            <a:off x="1320579" y="2118178"/>
            <a:ext cx="15733700" cy="2606040"/>
          </a:xfrm>
          <a:prstGeom prst="rect">
            <a:avLst/>
          </a:prstGeom>
          <a:noFill/>
          <a:ln w="38100">
            <a:solidFill>
              <a:schemeClr val="tx1">
                <a:lumMod val="50000"/>
                <a:alpha val="41961"/>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1696218" y="2747419"/>
            <a:ext cx="15590295" cy="1323439"/>
          </a:xfrm>
          <a:prstGeom prst="rect">
            <a:avLst/>
          </a:prstGeom>
        </p:spPr>
        <p:txBody>
          <a:bodyPr wrap="square">
            <a:spAutoFit/>
          </a:bodyPr>
          <a:lstStyle/>
          <a:p>
            <a:r>
              <a:rPr lang="ja-JP" altLang="en-US" sz="4000" dirty="0">
                <a:solidFill>
                  <a:srgbClr val="CB2323"/>
                </a:solidFill>
                <a:latin typeface="游ゴシック Medium" panose="020B0500000000000000" pitchFamily="50" charset="-128"/>
                <a:ea typeface="游ゴシック Medium" panose="020B0500000000000000" pitchFamily="50" charset="-128"/>
              </a:rPr>
              <a:t>“広告は宣伝である”</a:t>
            </a:r>
            <a:r>
              <a:rPr lang="ja-JP" altLang="en-US" sz="4000" dirty="0">
                <a:solidFill>
                  <a:srgbClr val="515151"/>
                </a:solidFill>
                <a:latin typeface="游ゴシック Medium" panose="020B0500000000000000" pitchFamily="50" charset="-128"/>
                <a:ea typeface="游ゴシック Medium" panose="020B0500000000000000" pitchFamily="50" charset="-128"/>
              </a:rPr>
              <a:t>ことを消費者自身が身にしみて知っており、</a:t>
            </a:r>
            <a:endParaRPr lang="en-US" altLang="ja-JP" sz="4000" dirty="0">
              <a:solidFill>
                <a:srgbClr val="515151"/>
              </a:solidFill>
              <a:latin typeface="游ゴシック Medium" panose="020B0500000000000000" pitchFamily="50" charset="-128"/>
              <a:ea typeface="游ゴシック Medium" panose="020B0500000000000000" pitchFamily="50" charset="-128"/>
            </a:endParaRPr>
          </a:p>
          <a:p>
            <a:r>
              <a:rPr lang="ja-JP" altLang="en-US" sz="4000" u="sng" dirty="0">
                <a:solidFill>
                  <a:srgbClr val="CB2323"/>
                </a:solidFill>
                <a:latin typeface="游ゴシック Medium" panose="020B0500000000000000" pitchFamily="50" charset="-128"/>
                <a:ea typeface="游ゴシック Medium" panose="020B0500000000000000" pitchFamily="50" charset="-128"/>
              </a:rPr>
              <a:t>広告は良いことしか言っていない</a:t>
            </a:r>
            <a:r>
              <a:rPr lang="ja-JP" altLang="en-US" sz="4000" dirty="0">
                <a:solidFill>
                  <a:srgbClr val="515151"/>
                </a:solidFill>
                <a:latin typeface="游ゴシック Medium" panose="020B0500000000000000" pitchFamily="50" charset="-128"/>
                <a:ea typeface="游ゴシック Medium" panose="020B0500000000000000" pitchFamily="50" charset="-128"/>
              </a:rPr>
              <a:t>ことに消費者は気づいている。</a:t>
            </a:r>
            <a:endParaRPr lang="en-US" altLang="ja-JP" sz="4000" dirty="0">
              <a:solidFill>
                <a:srgbClr val="515151"/>
              </a:solidFill>
              <a:latin typeface="游ゴシック Medium" panose="020B0500000000000000" pitchFamily="50" charset="-128"/>
              <a:ea typeface="游ゴシック Medium" panose="020B0500000000000000" pitchFamily="50" charset="-128"/>
            </a:endParaRPr>
          </a:p>
        </p:txBody>
      </p:sp>
      <p:sp>
        <p:nvSpPr>
          <p:cNvPr id="5" name="正方形/長方形 4"/>
          <p:cNvSpPr/>
          <p:nvPr/>
        </p:nvSpPr>
        <p:spPr>
          <a:xfrm>
            <a:off x="1696219" y="6105955"/>
            <a:ext cx="12482279" cy="1323439"/>
          </a:xfrm>
          <a:prstGeom prst="rect">
            <a:avLst/>
          </a:prstGeom>
        </p:spPr>
        <p:txBody>
          <a:bodyPr wrap="square">
            <a:spAutoFit/>
          </a:bodyPr>
          <a:lstStyle/>
          <a:p>
            <a:r>
              <a:rPr lang="ja-JP" altLang="en-US" sz="4000" dirty="0" smtClean="0">
                <a:solidFill>
                  <a:srgbClr val="515151"/>
                </a:solidFill>
                <a:latin typeface="游ゴシック Medium" panose="020B0500000000000000" pitchFamily="50" charset="-128"/>
                <a:ea typeface="游ゴシック Medium" panose="020B0500000000000000" pitchFamily="50" charset="-128"/>
              </a:rPr>
              <a:t>企業やメディア</a:t>
            </a:r>
            <a:r>
              <a:rPr lang="ja-JP" altLang="en-US" sz="4000" dirty="0">
                <a:solidFill>
                  <a:srgbClr val="515151"/>
                </a:solidFill>
                <a:latin typeface="游ゴシック Medium" panose="020B0500000000000000" pitchFamily="50" charset="-128"/>
                <a:ea typeface="游ゴシック Medium" panose="020B0500000000000000" pitchFamily="50" charset="-128"/>
              </a:rPr>
              <a:t>が伝えるのは</a:t>
            </a:r>
            <a:r>
              <a:rPr lang="ja-JP" altLang="en-US" sz="4000" dirty="0">
                <a:solidFill>
                  <a:srgbClr val="515151"/>
                </a:solidFill>
                <a:uFill>
                  <a:solidFill>
                    <a:srgbClr val="FFFF00"/>
                  </a:solidFill>
                </a:uFill>
                <a:latin typeface="游ゴシック Medium" panose="020B0500000000000000" pitchFamily="50" charset="-128"/>
                <a:ea typeface="游ゴシック Medium" panose="020B0500000000000000" pitchFamily="50" charset="-128"/>
              </a:rPr>
              <a:t>“</a:t>
            </a:r>
            <a:r>
              <a:rPr lang="ja-JP" altLang="en-US" sz="40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整えられた情報”</a:t>
            </a:r>
            <a:endParaRPr lang="en-US" altLang="ja-JP" sz="40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endParaRPr>
          </a:p>
          <a:p>
            <a:r>
              <a:rPr lang="ja-JP" altLang="en-US" sz="4000" dirty="0">
                <a:solidFill>
                  <a:srgbClr val="515151"/>
                </a:solidFill>
                <a:latin typeface="游ゴシック Medium" panose="020B0500000000000000" pitchFamily="50" charset="-128"/>
                <a:ea typeface="游ゴシック Medium" panose="020B0500000000000000" pitchFamily="50" charset="-128"/>
              </a:rPr>
              <a:t>それがどこまで本当なのか若者は</a:t>
            </a:r>
            <a:r>
              <a:rPr lang="ja-JP" altLang="en-US" sz="40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疑問視</a:t>
            </a:r>
            <a:r>
              <a:rPr lang="ja-JP" altLang="en-US" sz="4000" dirty="0">
                <a:solidFill>
                  <a:srgbClr val="515151"/>
                </a:solidFill>
                <a:latin typeface="游ゴシック Medium" panose="020B0500000000000000" pitchFamily="50" charset="-128"/>
                <a:ea typeface="游ゴシック Medium" panose="020B0500000000000000" pitchFamily="50" charset="-128"/>
              </a:rPr>
              <a:t>している。</a:t>
            </a:r>
            <a:endParaRPr lang="en-US" altLang="ja-JP" sz="4000" dirty="0">
              <a:solidFill>
                <a:srgbClr val="515151"/>
              </a:solidFill>
              <a:latin typeface="游ゴシック Medium" panose="020B0500000000000000" pitchFamily="50" charset="-128"/>
              <a:ea typeface="游ゴシック Medium" panose="020B0500000000000000" pitchFamily="50" charset="-128"/>
            </a:endParaRPr>
          </a:p>
        </p:txBody>
      </p:sp>
      <p:sp>
        <p:nvSpPr>
          <p:cNvPr id="15" name="正方形/長方形 14"/>
          <p:cNvSpPr/>
          <p:nvPr/>
        </p:nvSpPr>
        <p:spPr>
          <a:xfrm>
            <a:off x="1320579" y="5548990"/>
            <a:ext cx="15733700" cy="2606040"/>
          </a:xfrm>
          <a:prstGeom prst="rect">
            <a:avLst/>
          </a:prstGeom>
          <a:noFill/>
          <a:ln w="38100">
            <a:solidFill>
              <a:schemeClr val="tx1">
                <a:lumMod val="50000"/>
                <a:alpha val="41961"/>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3515459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50</a:t>
            </a:fld>
            <a:endParaRPr lang="ja-JP" altLang="en-US" sz="3200" dirty="0">
              <a:solidFill>
                <a:schemeClr val="tx1"/>
              </a:solidFill>
            </a:endParaRPr>
          </a:p>
        </p:txBody>
      </p:sp>
      <p:sp>
        <p:nvSpPr>
          <p:cNvPr id="5" name="タイトル 4"/>
          <p:cNvSpPr>
            <a:spLocks noGrp="1"/>
          </p:cNvSpPr>
          <p:nvPr>
            <p:ph type="title" idx="4294967295"/>
          </p:nvPr>
        </p:nvSpPr>
        <p:spPr>
          <a:xfrm>
            <a:off x="457200" y="405192"/>
            <a:ext cx="6161315" cy="1212850"/>
          </a:xfrm>
        </p:spPr>
        <p:txBody>
          <a:bodyPr>
            <a:noAutofit/>
          </a:bodyPr>
          <a:lstStyle/>
          <a:p>
            <a:r>
              <a:rPr kumimoji="1" lang="ja-JP" altLang="en-US" sz="7200" b="1" u="sng" dirty="0" smtClean="0">
                <a:solidFill>
                  <a:srgbClr val="515151"/>
                </a:solidFill>
                <a:latin typeface="+mn-ea"/>
                <a:ea typeface="+mn-ea"/>
              </a:rPr>
              <a:t>参考文献・</a:t>
            </a:r>
            <a:r>
              <a:rPr kumimoji="1" lang="en-US" altLang="ja-JP" sz="7200" b="1" u="sng" dirty="0" smtClean="0">
                <a:solidFill>
                  <a:srgbClr val="515151"/>
                </a:solidFill>
                <a:latin typeface="+mn-ea"/>
                <a:ea typeface="+mn-ea"/>
              </a:rPr>
              <a:t>URL</a:t>
            </a:r>
            <a:endParaRPr kumimoji="1" lang="ja-JP" altLang="en-US" sz="7200" b="1" u="sng" dirty="0">
              <a:solidFill>
                <a:srgbClr val="515151"/>
              </a:solidFill>
              <a:latin typeface="+mn-ea"/>
              <a:ea typeface="+mn-ea"/>
            </a:endParaRPr>
          </a:p>
        </p:txBody>
      </p:sp>
      <p:sp>
        <p:nvSpPr>
          <p:cNvPr id="6" name="テキスト ボックス 5"/>
          <p:cNvSpPr txBox="1"/>
          <p:nvPr/>
        </p:nvSpPr>
        <p:spPr>
          <a:xfrm>
            <a:off x="304800" y="1618042"/>
            <a:ext cx="17572491" cy="8309967"/>
          </a:xfrm>
          <a:prstGeom prst="rect">
            <a:avLst/>
          </a:prstGeom>
          <a:noFill/>
        </p:spPr>
        <p:txBody>
          <a:bodyPr wrap="square" rtlCol="0">
            <a:spAutoFit/>
          </a:bodyPr>
          <a:lstStyle/>
          <a:p>
            <a:pPr marL="342900" indent="-342900">
              <a:buFont typeface="Arial" panose="020B0604020202020204" pitchFamily="34" charset="0"/>
              <a:buChar char="•"/>
            </a:pPr>
            <a:r>
              <a:rPr lang="ja-JP" altLang="en-US" sz="2300" dirty="0" smtClean="0">
                <a:latin typeface="游ゴシック Medium" panose="020B0500000000000000" pitchFamily="50" charset="-128"/>
                <a:ea typeface="游ゴシック Medium" panose="020B0500000000000000" pitchFamily="50" charset="-128"/>
              </a:rPr>
              <a:t>加藤</a:t>
            </a:r>
            <a:r>
              <a:rPr lang="ja-JP" altLang="en-US" sz="2300" dirty="0">
                <a:latin typeface="游ゴシック Medium" panose="020B0500000000000000" pitchFamily="50" charset="-128"/>
                <a:ea typeface="游ゴシック Medium" panose="020B0500000000000000" pitchFamily="50" charset="-128"/>
              </a:rPr>
              <a:t>・黒橋・江本「情報コンテンツの信頼性とその評価技術</a:t>
            </a:r>
            <a:r>
              <a:rPr lang="ja-JP" altLang="en-US" sz="2300" dirty="0" smtClean="0">
                <a:latin typeface="游ゴシック Medium" panose="020B0500000000000000" pitchFamily="50" charset="-128"/>
                <a:ea typeface="游ゴシック Medium" panose="020B0500000000000000" pitchFamily="50" charset="-128"/>
              </a:rPr>
              <a:t>」</a:t>
            </a:r>
            <a:endParaRPr lang="en-US" altLang="ja-JP" sz="2300" dirty="0" smtClean="0">
              <a:latin typeface="游ゴシック Medium" panose="020B0500000000000000" pitchFamily="50" charset="-128"/>
              <a:ea typeface="游ゴシック Medium" panose="020B0500000000000000" pitchFamily="50" charset="-128"/>
            </a:endParaRPr>
          </a:p>
          <a:p>
            <a:r>
              <a:rPr lang="ja-JP" altLang="en-US" sz="2300" dirty="0" smtClean="0">
                <a:latin typeface="游ゴシック Medium" panose="020B0500000000000000" pitchFamily="50" charset="-128"/>
                <a:ea typeface="游ゴシック Medium" panose="020B0500000000000000" pitchFamily="50" charset="-128"/>
              </a:rPr>
              <a:t>     </a:t>
            </a:r>
            <a:r>
              <a:rPr lang="en-US" altLang="ja-JP" sz="2300" dirty="0" smtClean="0">
                <a:latin typeface="游ゴシック Medium" panose="020B0500000000000000" pitchFamily="50" charset="-128"/>
                <a:ea typeface="游ゴシック Medium" panose="020B0500000000000000" pitchFamily="50" charset="-128"/>
              </a:rPr>
              <a:t>http</a:t>
            </a:r>
            <a:r>
              <a:rPr lang="en-US" altLang="ja-JP" sz="2300" dirty="0">
                <a:latin typeface="游ゴシック Medium" panose="020B0500000000000000" pitchFamily="50" charset="-128"/>
                <a:ea typeface="游ゴシック Medium" panose="020B0500000000000000" pitchFamily="50" charset="-128"/>
              </a:rPr>
              <a:t>://</a:t>
            </a:r>
            <a:r>
              <a:rPr lang="en-US" altLang="ja-JP" sz="2300" dirty="0" smtClean="0">
                <a:latin typeface="游ゴシック Medium" panose="020B0500000000000000" pitchFamily="50" charset="-128"/>
                <a:ea typeface="游ゴシック Medium" panose="020B0500000000000000" pitchFamily="50" charset="-128"/>
              </a:rPr>
              <a:t>www.jaist.ac.jp/ks/labs/kbs-lab/sig-swo/papers/SIG-SWO-A602/SIG-SWO-A602-01.pdf(</a:t>
            </a:r>
            <a:r>
              <a:rPr lang="ja-JP" altLang="en-US" sz="2300" dirty="0" smtClean="0">
                <a:latin typeface="游ゴシック Medium" panose="020B0500000000000000" pitchFamily="50" charset="-128"/>
                <a:ea typeface="游ゴシック Medium" panose="020B0500000000000000" pitchFamily="50" charset="-128"/>
              </a:rPr>
              <a:t>アクセス日</a:t>
            </a:r>
            <a:r>
              <a:rPr lang="en-US" altLang="ja-JP" sz="2300" dirty="0" smtClean="0">
                <a:latin typeface="游ゴシック Medium" panose="020B0500000000000000" pitchFamily="50" charset="-128"/>
                <a:ea typeface="游ゴシック Medium" panose="020B0500000000000000" pitchFamily="50" charset="-128"/>
              </a:rPr>
              <a:t>2018/09/05)</a:t>
            </a:r>
          </a:p>
          <a:p>
            <a:pPr marL="342900" indent="-342900">
              <a:buFont typeface="Arial" panose="020B0604020202020204" pitchFamily="34" charset="0"/>
              <a:buChar char="•"/>
            </a:pPr>
            <a:r>
              <a:rPr lang="ja-JP" altLang="en-US" sz="2300" dirty="0" smtClean="0">
                <a:latin typeface="游ゴシック Medium" panose="020B0500000000000000" pitchFamily="50" charset="-128"/>
                <a:ea typeface="游ゴシック Medium" panose="020B0500000000000000" pitchFamily="50" charset="-128"/>
              </a:rPr>
              <a:t>成田</a:t>
            </a:r>
            <a:r>
              <a:rPr lang="ja-JP" altLang="en-US" sz="2300" dirty="0">
                <a:latin typeface="游ゴシック Medium" panose="020B0500000000000000" pitchFamily="50" charset="-128"/>
                <a:ea typeface="游ゴシック Medium" panose="020B0500000000000000" pitchFamily="50" charset="-128"/>
              </a:rPr>
              <a:t>康昭「インターネットにおける信頼の構造</a:t>
            </a:r>
            <a:r>
              <a:rPr lang="en-US" altLang="ja-JP" sz="2300" dirty="0">
                <a:latin typeface="游ゴシック Medium" panose="020B0500000000000000" pitchFamily="50" charset="-128"/>
                <a:ea typeface="游ゴシック Medium" panose="020B0500000000000000" pitchFamily="50" charset="-128"/>
              </a:rPr>
              <a:t>―</a:t>
            </a:r>
            <a:r>
              <a:rPr lang="ja-JP" altLang="en-US" sz="2300" dirty="0">
                <a:latin typeface="游ゴシック Medium" panose="020B0500000000000000" pitchFamily="50" charset="-128"/>
                <a:ea typeface="游ゴシック Medium" panose="020B0500000000000000" pitchFamily="50" charset="-128"/>
              </a:rPr>
              <a:t>サイト閲覧者による情報信頼性確認の戦略</a:t>
            </a:r>
            <a:r>
              <a:rPr lang="en-US" altLang="ja-JP" sz="2300" dirty="0">
                <a:latin typeface="游ゴシック Medium" panose="020B0500000000000000" pitchFamily="50" charset="-128"/>
                <a:ea typeface="游ゴシック Medium" panose="020B0500000000000000" pitchFamily="50" charset="-128"/>
              </a:rPr>
              <a:t>―</a:t>
            </a:r>
            <a:r>
              <a:rPr lang="ja-JP" altLang="en-US" sz="2300" dirty="0" smtClean="0">
                <a:latin typeface="游ゴシック Medium" panose="020B0500000000000000" pitchFamily="50" charset="-128"/>
                <a:ea typeface="游ゴシック Medium" panose="020B0500000000000000" pitchFamily="50" charset="-128"/>
              </a:rPr>
              <a:t>」      </a:t>
            </a:r>
            <a:r>
              <a:rPr lang="en-US" altLang="ja-JP" sz="2300" dirty="0" smtClean="0">
                <a:latin typeface="游ゴシック Medium" panose="020B0500000000000000" pitchFamily="50" charset="-128"/>
                <a:ea typeface="游ゴシック Medium" panose="020B0500000000000000" pitchFamily="50" charset="-128"/>
              </a:rPr>
              <a:t>https</a:t>
            </a:r>
            <a:r>
              <a:rPr lang="en-US" altLang="ja-JP" sz="2300" dirty="0">
                <a:latin typeface="游ゴシック Medium" panose="020B0500000000000000" pitchFamily="50" charset="-128"/>
                <a:ea typeface="游ゴシック Medium" panose="020B0500000000000000" pitchFamily="50" charset="-128"/>
              </a:rPr>
              <a:t>://</a:t>
            </a:r>
            <a:r>
              <a:rPr lang="en-US" altLang="ja-JP" sz="2300" dirty="0" smtClean="0">
                <a:latin typeface="游ゴシック Medium" panose="020B0500000000000000" pitchFamily="50" charset="-128"/>
                <a:ea typeface="游ゴシック Medium" panose="020B0500000000000000" pitchFamily="50" charset="-128"/>
              </a:rPr>
              <a:t>ci.nii.ac.jp/els/contents110000117715.pdf?id=ART0000461628(</a:t>
            </a:r>
            <a:r>
              <a:rPr lang="ja-JP" altLang="en-US" sz="2300" dirty="0" smtClean="0">
                <a:latin typeface="游ゴシック Medium" panose="020B0500000000000000" pitchFamily="50" charset="-128"/>
                <a:ea typeface="游ゴシック Medium" panose="020B0500000000000000" pitchFamily="50" charset="-128"/>
              </a:rPr>
              <a:t>アクセス日</a:t>
            </a:r>
            <a:r>
              <a:rPr lang="en-US" altLang="ja-JP" sz="2300" dirty="0" smtClean="0">
                <a:latin typeface="游ゴシック Medium" panose="020B0500000000000000" pitchFamily="50" charset="-128"/>
                <a:ea typeface="游ゴシック Medium" panose="020B0500000000000000" pitchFamily="50" charset="-128"/>
              </a:rPr>
              <a:t>2018/11/30)</a:t>
            </a:r>
            <a:endParaRPr lang="en-US" altLang="ja-JP" sz="2300" dirty="0">
              <a:latin typeface="游ゴシック Medium" panose="020B0500000000000000" pitchFamily="50" charset="-128"/>
              <a:ea typeface="游ゴシック Medium" panose="020B0500000000000000" pitchFamily="50" charset="-128"/>
            </a:endParaRPr>
          </a:p>
          <a:p>
            <a:pPr marL="342900" indent="-342900">
              <a:buFont typeface="Arial" panose="020B0604020202020204" pitchFamily="34" charset="0"/>
              <a:buChar char="•"/>
            </a:pPr>
            <a:r>
              <a:rPr lang="ja-JP" altLang="en-US" sz="2300" dirty="0" smtClean="0">
                <a:latin typeface="游ゴシック Medium" panose="020B0500000000000000" pitchFamily="50" charset="-128"/>
                <a:ea typeface="游ゴシック Medium" panose="020B0500000000000000" pitchFamily="50" charset="-128"/>
              </a:rPr>
              <a:t>三宅将誠「購買</a:t>
            </a:r>
            <a:r>
              <a:rPr lang="ja-JP" altLang="en-US" sz="2300" dirty="0">
                <a:latin typeface="游ゴシック Medium" panose="020B0500000000000000" pitchFamily="50" charset="-128"/>
                <a:ea typeface="游ゴシック Medium" panose="020B0500000000000000" pitchFamily="50" charset="-128"/>
              </a:rPr>
              <a:t>の意思決定におけるクチコミの</a:t>
            </a:r>
            <a:r>
              <a:rPr lang="ja-JP" altLang="en-US" sz="2300" dirty="0" smtClean="0">
                <a:latin typeface="游ゴシック Medium" panose="020B0500000000000000" pitchFamily="50" charset="-128"/>
                <a:ea typeface="游ゴシック Medium" panose="020B0500000000000000" pitchFamily="50" charset="-128"/>
              </a:rPr>
              <a:t>効果」 </a:t>
            </a:r>
            <a:endParaRPr lang="en-US" altLang="ja-JP" sz="2300" dirty="0" smtClean="0">
              <a:latin typeface="游ゴシック Medium" panose="020B0500000000000000" pitchFamily="50" charset="-128"/>
              <a:ea typeface="游ゴシック Medium" panose="020B0500000000000000" pitchFamily="50" charset="-128"/>
            </a:endParaRPr>
          </a:p>
          <a:p>
            <a:r>
              <a:rPr lang="en-US" altLang="ja-JP" sz="2300" dirty="0">
                <a:latin typeface="游ゴシック Medium" panose="020B0500000000000000" pitchFamily="50" charset="-128"/>
                <a:ea typeface="游ゴシック Medium" panose="020B0500000000000000" pitchFamily="50" charset="-128"/>
              </a:rPr>
              <a:t> </a:t>
            </a:r>
            <a:r>
              <a:rPr lang="en-US" altLang="ja-JP" sz="2300" dirty="0" smtClean="0">
                <a:latin typeface="游ゴシック Medium" panose="020B0500000000000000" pitchFamily="50" charset="-128"/>
                <a:ea typeface="游ゴシック Medium" panose="020B0500000000000000" pitchFamily="50" charset="-128"/>
              </a:rPr>
              <a:t>    https</a:t>
            </a:r>
            <a:r>
              <a:rPr lang="en-US" altLang="ja-JP" sz="2300" dirty="0">
                <a:latin typeface="游ゴシック Medium" panose="020B0500000000000000" pitchFamily="50" charset="-128"/>
                <a:ea typeface="游ゴシック Medium" panose="020B0500000000000000" pitchFamily="50" charset="-128"/>
              </a:rPr>
              <a:t>://</a:t>
            </a:r>
            <a:r>
              <a:rPr lang="en-US" altLang="ja-JP" sz="2300" dirty="0" smtClean="0">
                <a:latin typeface="游ゴシック Medium" panose="020B0500000000000000" pitchFamily="50" charset="-128"/>
                <a:ea typeface="游ゴシック Medium" panose="020B0500000000000000" pitchFamily="50" charset="-128"/>
              </a:rPr>
              <a:t>www.ec.kagawa-u.ac.jp</a:t>
            </a:r>
            <a:r>
              <a:rPr lang="en-US" altLang="ja-JP" sz="2300" dirty="0">
                <a:latin typeface="游ゴシック Medium" panose="020B0500000000000000" pitchFamily="50" charset="-128"/>
                <a:ea typeface="游ゴシック Medium" panose="020B0500000000000000" pitchFamily="50" charset="-128"/>
              </a:rPr>
              <a:t>/~</a:t>
            </a:r>
            <a:r>
              <a:rPr lang="en-US" altLang="ja-JP" sz="2300" dirty="0" smtClean="0">
                <a:latin typeface="游ゴシック Medium" panose="020B0500000000000000" pitchFamily="50" charset="-128"/>
                <a:ea typeface="游ゴシック Medium" panose="020B0500000000000000" pitchFamily="50" charset="-128"/>
              </a:rPr>
              <a:t>hori/profile/semi03/miyakem.pdf(</a:t>
            </a:r>
            <a:r>
              <a:rPr lang="ja-JP" altLang="en-US" sz="2300" dirty="0" smtClean="0">
                <a:latin typeface="游ゴシック Medium" panose="020B0500000000000000" pitchFamily="50" charset="-128"/>
                <a:ea typeface="游ゴシック Medium" panose="020B0500000000000000" pitchFamily="50" charset="-128"/>
              </a:rPr>
              <a:t>アクセス日</a:t>
            </a:r>
            <a:r>
              <a:rPr lang="en-US" altLang="ja-JP" sz="2300" dirty="0" smtClean="0">
                <a:latin typeface="游ゴシック Medium" panose="020B0500000000000000" pitchFamily="50" charset="-128"/>
                <a:ea typeface="游ゴシック Medium" panose="020B0500000000000000" pitchFamily="50" charset="-128"/>
              </a:rPr>
              <a:t>2018/09/04)</a:t>
            </a:r>
            <a:endParaRPr lang="en-US" altLang="ja-JP" sz="2300" dirty="0" smtClean="0">
              <a:solidFill>
                <a:srgbClr val="515151"/>
              </a:solidFill>
            </a:endParaRPr>
          </a:p>
          <a:p>
            <a:pPr marL="342900" indent="-342900">
              <a:buFont typeface="Arial" panose="020B0604020202020204" pitchFamily="34" charset="0"/>
              <a:buChar char="•"/>
            </a:pPr>
            <a:r>
              <a:rPr lang="ja-JP" altLang="en-US" sz="2300" dirty="0" smtClean="0">
                <a:latin typeface="游ゴシック Medium" panose="020B0500000000000000" pitchFamily="50" charset="-128"/>
                <a:ea typeface="游ゴシック Medium" panose="020B0500000000000000" pitchFamily="50" charset="-128"/>
              </a:rPr>
              <a:t>「</a:t>
            </a:r>
            <a:r>
              <a:rPr lang="ja-JP" altLang="en-US" sz="2300" dirty="0">
                <a:latin typeface="游ゴシック Medium" panose="020B0500000000000000" pitchFamily="50" charset="-128"/>
                <a:ea typeface="游ゴシック Medium" panose="020B0500000000000000" pitchFamily="50" charset="-128"/>
              </a:rPr>
              <a:t>記事広告・タイアップ広告とは？」</a:t>
            </a:r>
            <a:r>
              <a:rPr lang="en-US" altLang="ja-JP" sz="2300" dirty="0">
                <a:latin typeface="游ゴシック Medium" panose="020B0500000000000000" pitchFamily="50" charset="-128"/>
                <a:ea typeface="游ゴシック Medium" panose="020B0500000000000000" pitchFamily="50" charset="-128"/>
              </a:rPr>
              <a:t>http://webmarke.jp/ad/what-tieup-ad</a:t>
            </a:r>
            <a:r>
              <a:rPr lang="en-US" altLang="ja-JP" sz="2300" dirty="0" smtClean="0">
                <a:latin typeface="游ゴシック Medium" panose="020B0500000000000000" pitchFamily="50" charset="-128"/>
                <a:ea typeface="游ゴシック Medium" panose="020B0500000000000000" pitchFamily="50" charset="-128"/>
              </a:rPr>
              <a:t>/(</a:t>
            </a:r>
            <a:r>
              <a:rPr lang="ja-JP" altLang="en-US" sz="2300" dirty="0" smtClean="0">
                <a:latin typeface="游ゴシック Medium" panose="020B0500000000000000" pitchFamily="50" charset="-128"/>
                <a:ea typeface="游ゴシック Medium" panose="020B0500000000000000" pitchFamily="50" charset="-128"/>
              </a:rPr>
              <a:t>アクセス日</a:t>
            </a:r>
            <a:r>
              <a:rPr lang="en-US" altLang="ja-JP" sz="2300" dirty="0" smtClean="0">
                <a:latin typeface="游ゴシック Medium" panose="020B0500000000000000" pitchFamily="50" charset="-128"/>
                <a:ea typeface="游ゴシック Medium" panose="020B0500000000000000" pitchFamily="50" charset="-128"/>
              </a:rPr>
              <a:t>2018/10/14)</a:t>
            </a:r>
            <a:endParaRPr lang="en-US" altLang="ja-JP" sz="2300" dirty="0">
              <a:latin typeface="游ゴシック Medium" panose="020B0500000000000000" pitchFamily="50" charset="-128"/>
              <a:ea typeface="游ゴシック Medium" panose="020B0500000000000000" pitchFamily="50" charset="-128"/>
            </a:endParaRPr>
          </a:p>
          <a:p>
            <a:pPr marL="342900" indent="-342900">
              <a:buFont typeface="Arial" panose="020B0604020202020204" pitchFamily="34" charset="0"/>
              <a:buChar char="•"/>
            </a:pPr>
            <a:r>
              <a:rPr lang="ja-JP" altLang="en-US" sz="2300" dirty="0" smtClean="0">
                <a:latin typeface="游ゴシック Medium" panose="020B0500000000000000" pitchFamily="50" charset="-128"/>
                <a:ea typeface="游ゴシック Medium" panose="020B0500000000000000" pitchFamily="50" charset="-128"/>
              </a:rPr>
              <a:t>「</a:t>
            </a:r>
            <a:r>
              <a:rPr lang="ja-JP" altLang="en-US" sz="2300" dirty="0">
                <a:latin typeface="游ゴシック Medium" panose="020B0500000000000000" pitchFamily="50" charset="-128"/>
                <a:ea typeface="游ゴシック Medium" panose="020B0500000000000000" pitchFamily="50" charset="-128"/>
              </a:rPr>
              <a:t>木下ゆうか公式チャンネル」</a:t>
            </a:r>
            <a:r>
              <a:rPr lang="en-US" altLang="ja-JP" sz="2300" dirty="0">
                <a:latin typeface="游ゴシック Medium" panose="020B0500000000000000" pitchFamily="50" charset="-128"/>
                <a:ea typeface="游ゴシック Medium" panose="020B0500000000000000" pitchFamily="50" charset="-128"/>
              </a:rPr>
              <a:t>https://</a:t>
            </a:r>
            <a:r>
              <a:rPr lang="en-US" altLang="ja-JP" sz="2300" dirty="0" smtClean="0">
                <a:latin typeface="游ゴシック Medium" panose="020B0500000000000000" pitchFamily="50" charset="-128"/>
                <a:ea typeface="游ゴシック Medium" panose="020B0500000000000000" pitchFamily="50" charset="-128"/>
              </a:rPr>
              <a:t>www.youtube.com/user/kinoyuu0204(</a:t>
            </a:r>
            <a:r>
              <a:rPr lang="ja-JP" altLang="en-US" sz="2300" dirty="0" smtClean="0">
                <a:latin typeface="游ゴシック Medium" panose="020B0500000000000000" pitchFamily="50" charset="-128"/>
                <a:ea typeface="游ゴシック Medium" panose="020B0500000000000000" pitchFamily="50" charset="-128"/>
              </a:rPr>
              <a:t>アクセス日</a:t>
            </a:r>
            <a:r>
              <a:rPr lang="en-US" altLang="ja-JP" sz="2300" dirty="0" smtClean="0">
                <a:latin typeface="游ゴシック Medium" panose="020B0500000000000000" pitchFamily="50" charset="-128"/>
                <a:ea typeface="游ゴシック Medium" panose="020B0500000000000000" pitchFamily="50" charset="-128"/>
              </a:rPr>
              <a:t>2018/10/26)</a:t>
            </a:r>
          </a:p>
          <a:p>
            <a:pPr marL="342900" indent="-342900">
              <a:buFont typeface="Arial" panose="020B0604020202020204" pitchFamily="34" charset="0"/>
              <a:buChar char="•"/>
            </a:pPr>
            <a:r>
              <a:rPr lang="ja-JP" altLang="en-US" sz="2300" dirty="0" smtClean="0">
                <a:latin typeface="游ゴシック Medium" panose="020B0500000000000000" pitchFamily="50" charset="-128"/>
                <a:ea typeface="游ゴシック Medium" panose="020B0500000000000000" pitchFamily="50" charset="-128"/>
              </a:rPr>
              <a:t>「購買</a:t>
            </a:r>
            <a:r>
              <a:rPr lang="ja-JP" altLang="en-US" sz="2300" dirty="0">
                <a:latin typeface="游ゴシック Medium" panose="020B0500000000000000" pitchFamily="50" charset="-128"/>
                <a:ea typeface="游ゴシック Medium" panose="020B0500000000000000" pitchFamily="50" charset="-128"/>
              </a:rPr>
              <a:t>行動における口コミの</a:t>
            </a:r>
            <a:r>
              <a:rPr lang="ja-JP" altLang="en-US" sz="2300" dirty="0" smtClean="0">
                <a:latin typeface="游ゴシック Medium" panose="020B0500000000000000" pitchFamily="50" charset="-128"/>
                <a:ea typeface="游ゴシック Medium" panose="020B0500000000000000" pitchFamily="50" charset="-128"/>
              </a:rPr>
              <a:t>影響」に</a:t>
            </a:r>
            <a:r>
              <a:rPr lang="ja-JP" altLang="en-US" sz="2300" dirty="0">
                <a:latin typeface="游ゴシック Medium" panose="020B0500000000000000" pitchFamily="50" charset="-128"/>
                <a:ea typeface="游ゴシック Medium" panose="020B0500000000000000" pitchFamily="50" charset="-128"/>
              </a:rPr>
              <a:t>関する調査」</a:t>
            </a:r>
            <a:r>
              <a:rPr lang="en-US" altLang="ja-JP" sz="2300" dirty="0">
                <a:latin typeface="游ゴシック Medium" panose="020B0500000000000000" pitchFamily="50" charset="-128"/>
                <a:ea typeface="游ゴシック Medium" panose="020B0500000000000000" pitchFamily="50" charset="-128"/>
              </a:rPr>
              <a:t> NTT</a:t>
            </a:r>
            <a:r>
              <a:rPr lang="ja-JP" altLang="en-US" sz="2300" dirty="0" smtClean="0">
                <a:latin typeface="游ゴシック Medium" panose="020B0500000000000000" pitchFamily="50" charset="-128"/>
                <a:ea typeface="游ゴシック Medium" panose="020B0500000000000000" pitchFamily="50" charset="-128"/>
              </a:rPr>
              <a:t>コムリサーチ</a:t>
            </a:r>
            <a:endParaRPr lang="en-US" altLang="ja-JP" sz="2300" dirty="0" smtClean="0">
              <a:latin typeface="游ゴシック Medium" panose="020B0500000000000000" pitchFamily="50" charset="-128"/>
              <a:ea typeface="游ゴシック Medium" panose="020B0500000000000000" pitchFamily="50" charset="-128"/>
            </a:endParaRPr>
          </a:p>
          <a:p>
            <a:r>
              <a:rPr lang="en-US" altLang="ja-JP" sz="2300" dirty="0" smtClean="0">
                <a:latin typeface="游ゴシック Medium" panose="020B0500000000000000" pitchFamily="50" charset="-128"/>
                <a:ea typeface="游ゴシック Medium" panose="020B0500000000000000" pitchFamily="50" charset="-128"/>
              </a:rPr>
              <a:t>      https</a:t>
            </a:r>
            <a:r>
              <a:rPr lang="en-US" altLang="ja-JP" sz="2300" dirty="0">
                <a:latin typeface="游ゴシック Medium" panose="020B0500000000000000" pitchFamily="50" charset="-128"/>
                <a:ea typeface="游ゴシック Medium" panose="020B0500000000000000" pitchFamily="50" charset="-128"/>
              </a:rPr>
              <a:t>://research.nttcoms.com/database/data/001436</a:t>
            </a:r>
            <a:r>
              <a:rPr lang="en-US" altLang="ja-JP" sz="2300" dirty="0" smtClean="0">
                <a:latin typeface="游ゴシック Medium" panose="020B0500000000000000" pitchFamily="50" charset="-128"/>
                <a:ea typeface="游ゴシック Medium" panose="020B0500000000000000" pitchFamily="50" charset="-128"/>
              </a:rPr>
              <a:t>/(</a:t>
            </a:r>
            <a:r>
              <a:rPr lang="ja-JP" altLang="en-US" sz="2300" dirty="0" smtClean="0">
                <a:latin typeface="游ゴシック Medium" panose="020B0500000000000000" pitchFamily="50" charset="-128"/>
                <a:ea typeface="游ゴシック Medium" panose="020B0500000000000000" pitchFamily="50" charset="-128"/>
              </a:rPr>
              <a:t>アクセス日</a:t>
            </a:r>
            <a:r>
              <a:rPr lang="en-US" altLang="ja-JP" sz="2300" dirty="0" smtClean="0">
                <a:latin typeface="游ゴシック Medium" panose="020B0500000000000000" pitchFamily="50" charset="-128"/>
                <a:ea typeface="游ゴシック Medium" panose="020B0500000000000000" pitchFamily="50" charset="-128"/>
              </a:rPr>
              <a:t>2018/11/12)</a:t>
            </a:r>
            <a:endParaRPr lang="en-US" altLang="ja-JP" sz="2300" dirty="0">
              <a:solidFill>
                <a:srgbClr val="515151"/>
              </a:solidFill>
            </a:endParaRPr>
          </a:p>
          <a:p>
            <a:pPr marL="342900" indent="-342900">
              <a:buFont typeface="Arial" panose="020B0604020202020204" pitchFamily="34" charset="0"/>
              <a:buChar char="•"/>
            </a:pP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a:t>
            </a:r>
            <a:r>
              <a:rPr lang="ja-JP" altLang="en-US" sz="2300" dirty="0">
                <a:solidFill>
                  <a:srgbClr val="515151"/>
                </a:solidFill>
                <a:latin typeface="游ゴシック Medium" panose="020B0500000000000000" pitchFamily="50" charset="-128"/>
                <a:ea typeface="游ゴシック Medium" panose="020B0500000000000000" pitchFamily="50" charset="-128"/>
              </a:rPr>
              <a:t>は</a:t>
            </a:r>
            <a:r>
              <a:rPr lang="ja-JP" altLang="en-US" sz="2300" dirty="0" err="1">
                <a:solidFill>
                  <a:srgbClr val="515151"/>
                </a:solidFill>
                <a:latin typeface="游ゴシック Medium" panose="020B0500000000000000" pitchFamily="50" charset="-128"/>
                <a:ea typeface="游ゴシック Medium" panose="020B0500000000000000" pitchFamily="50" charset="-128"/>
              </a:rPr>
              <a:t>じめしゃちょ</a:t>
            </a:r>
            <a:r>
              <a:rPr lang="ja-JP" altLang="en-US" sz="2300" dirty="0">
                <a:solidFill>
                  <a:srgbClr val="515151"/>
                </a:solidFill>
                <a:latin typeface="游ゴシック Medium" panose="020B0500000000000000" pitchFamily="50" charset="-128"/>
                <a:ea typeface="游ゴシック Medium" panose="020B0500000000000000" pitchFamily="50" charset="-128"/>
              </a:rPr>
              <a:t>ー公式チャンネル」</a:t>
            </a:r>
            <a:r>
              <a:rPr lang="en-US" altLang="ja-JP" sz="2300" dirty="0">
                <a:solidFill>
                  <a:srgbClr val="515151"/>
                </a:solidFill>
              </a:rPr>
              <a:t>https://</a:t>
            </a:r>
            <a:r>
              <a:rPr lang="en-US" altLang="ja-JP" sz="2300" dirty="0" smtClean="0">
                <a:solidFill>
                  <a:srgbClr val="515151"/>
                </a:solidFill>
              </a:rPr>
              <a:t>www.youtube.com/user/0214mex(</a:t>
            </a:r>
            <a:r>
              <a:rPr lang="ja-JP" altLang="en-US" sz="2300" dirty="0" smtClean="0">
                <a:solidFill>
                  <a:srgbClr val="515151"/>
                </a:solidFill>
              </a:rPr>
              <a:t>アクセス日</a:t>
            </a:r>
            <a:r>
              <a:rPr lang="en-US" altLang="ja-JP" sz="2300" dirty="0" smtClean="0">
                <a:solidFill>
                  <a:srgbClr val="515151"/>
                </a:solidFill>
              </a:rPr>
              <a:t>2018/10/26)</a:t>
            </a:r>
            <a:endParaRPr lang="en-US" altLang="ja-JP" sz="2300" dirty="0">
              <a:solidFill>
                <a:srgbClr val="515151"/>
              </a:solidFill>
            </a:endParaRPr>
          </a:p>
          <a:p>
            <a:pPr marL="342900" lvl="0" indent="-342900">
              <a:buFont typeface="Arial" panose="020B0604020202020204" pitchFamily="34" charset="0"/>
              <a:buChar char="•"/>
            </a:pPr>
            <a:r>
              <a:rPr lang="ja-JP" altLang="en-US" sz="2300" dirty="0">
                <a:solidFill>
                  <a:srgbClr val="515151"/>
                </a:solidFill>
                <a:latin typeface="游ゴシック Medium" panose="020B0500000000000000" pitchFamily="50" charset="-128"/>
                <a:ea typeface="游ゴシック Medium" panose="020B0500000000000000" pitchFamily="50" charset="-128"/>
              </a:rPr>
              <a:t>「パオパオチャンネル公式チャンネル」</a:t>
            </a:r>
            <a:r>
              <a:rPr lang="en-US" altLang="ja-JP" sz="2300" dirty="0">
                <a:solidFill>
                  <a:srgbClr val="515151"/>
                </a:solidFill>
                <a:latin typeface="游ゴシック Medium" panose="020B0500000000000000" pitchFamily="50" charset="-128"/>
                <a:ea typeface="游ゴシック Medium" panose="020B0500000000000000" pitchFamily="50" charset="-128"/>
              </a:rPr>
              <a:t>https://</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www.youtube.com/user/bunkei1113(</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アクセス日</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2018/11/12)</a:t>
            </a:r>
          </a:p>
          <a:p>
            <a:pPr marL="342900" lvl="0" indent="-342900">
              <a:buFont typeface="Arial" panose="020B0604020202020204" pitchFamily="34" charset="0"/>
              <a:buChar char="•"/>
            </a:pPr>
            <a:r>
              <a:rPr lang="ja-JP" altLang="en-US" sz="2300" dirty="0">
                <a:solidFill>
                  <a:srgbClr val="515151"/>
                </a:solidFill>
                <a:latin typeface="游ゴシック Medium" panose="020B0500000000000000" pitchFamily="50" charset="-128"/>
                <a:ea typeface="游ゴシック Medium" panose="020B0500000000000000" pitchFamily="50" charset="-128"/>
              </a:rPr>
              <a:t>「水溜りボンド公式チャンネル」</a:t>
            </a:r>
            <a:r>
              <a:rPr lang="en-US" altLang="ja-JP" sz="2300" dirty="0">
                <a:solidFill>
                  <a:srgbClr val="515151"/>
                </a:solidFill>
                <a:latin typeface="游ゴシック Medium" panose="020B0500000000000000" pitchFamily="50" charset="-128"/>
                <a:ea typeface="游ゴシック Medium" panose="020B0500000000000000" pitchFamily="50" charset="-128"/>
              </a:rPr>
              <a:t>https://</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www.youtube.com/channel/UCpOjLndjOqMoffA-fr8cbKA(</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アクセス日</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2018/10/26)</a:t>
            </a:r>
          </a:p>
          <a:p>
            <a:pPr marL="342900" lvl="0" indent="-342900">
              <a:buFont typeface="Arial" panose="020B0604020202020204" pitchFamily="34" charset="0"/>
              <a:buChar char="•"/>
            </a:pP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若者</a:t>
            </a:r>
            <a:r>
              <a:rPr lang="ja-JP" altLang="en-US" sz="2300" dirty="0">
                <a:solidFill>
                  <a:srgbClr val="515151"/>
                </a:solidFill>
                <a:latin typeface="游ゴシック Medium" panose="020B0500000000000000" pitchFamily="50" charset="-128"/>
                <a:ea typeface="游ゴシック Medium" panose="020B0500000000000000" pitchFamily="50" charset="-128"/>
              </a:rPr>
              <a:t>にググ</a:t>
            </a:r>
            <a:r>
              <a:rPr lang="ja-JP" altLang="en-US" sz="2300" dirty="0" err="1">
                <a:solidFill>
                  <a:srgbClr val="515151"/>
                </a:solidFill>
                <a:latin typeface="游ゴシック Medium" panose="020B0500000000000000" pitchFamily="50" charset="-128"/>
                <a:ea typeface="游ゴシック Medium" panose="020B0500000000000000" pitchFamily="50" charset="-128"/>
              </a:rPr>
              <a:t>る</a:t>
            </a:r>
            <a:r>
              <a:rPr lang="ja-JP" altLang="en-US" sz="2300" dirty="0">
                <a:solidFill>
                  <a:srgbClr val="515151"/>
                </a:solidFill>
                <a:latin typeface="游ゴシック Medium" panose="020B0500000000000000" pitchFamily="50" charset="-128"/>
                <a:ea typeface="游ゴシック Medium" panose="020B0500000000000000" pitchFamily="50" charset="-128"/>
              </a:rPr>
              <a:t>前に</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インスタ</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が</a:t>
            </a:r>
            <a:r>
              <a:rPr lang="ja-JP" altLang="en-US" sz="2300" dirty="0">
                <a:solidFill>
                  <a:srgbClr val="515151"/>
                </a:solidFill>
                <a:latin typeface="游ゴシック Medium" panose="020B0500000000000000" pitchFamily="50" charset="-128"/>
                <a:ea typeface="游ゴシック Medium" panose="020B0500000000000000" pitchFamily="50" charset="-128"/>
              </a:rPr>
              <a:t>定着した意味」東洋経済</a:t>
            </a:r>
            <a:r>
              <a:rPr lang="en-US" altLang="ja-JP" sz="2300" dirty="0">
                <a:solidFill>
                  <a:srgbClr val="515151"/>
                </a:solidFill>
                <a:latin typeface="游ゴシック Medium" panose="020B0500000000000000" pitchFamily="50" charset="-128"/>
                <a:ea typeface="游ゴシック Medium" panose="020B0500000000000000" pitchFamily="50" charset="-128"/>
              </a:rPr>
              <a:t>https://toyokeizai.net/articles/-/</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133968(</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アクセス日</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2018/10/15)</a:t>
            </a:r>
          </a:p>
          <a:p>
            <a:pPr marL="342900" lvl="0" indent="-342900">
              <a:buFont typeface="Arial" panose="020B0604020202020204" pitchFamily="34" charset="0"/>
              <a:buChar char="•"/>
            </a:pPr>
            <a:r>
              <a:rPr lang="ja-JP" altLang="en-US" sz="2300" dirty="0">
                <a:solidFill>
                  <a:srgbClr val="515151"/>
                </a:solidFill>
                <a:latin typeface="游ゴシック Medium" panose="020B0500000000000000" pitchFamily="50" charset="-128"/>
                <a:ea typeface="游ゴシック Medium" panose="020B0500000000000000" pitchFamily="50" charset="-128"/>
              </a:rPr>
              <a:t>「</a:t>
            </a:r>
            <a:r>
              <a:rPr lang="en-US" altLang="ja-JP" sz="2300" dirty="0">
                <a:solidFill>
                  <a:srgbClr val="515151"/>
                </a:solidFill>
                <a:latin typeface="游ゴシック Medium" panose="020B0500000000000000" pitchFamily="50" charset="-128"/>
                <a:ea typeface="游ゴシック Medium" panose="020B0500000000000000" pitchFamily="50" charset="-128"/>
              </a:rPr>
              <a:t>Fischer‘</a:t>
            </a:r>
            <a:r>
              <a:rPr lang="ja-JP" altLang="en-US" sz="2300" dirty="0">
                <a:solidFill>
                  <a:srgbClr val="515151"/>
                </a:solidFill>
                <a:latin typeface="游ゴシック Medium" panose="020B0500000000000000" pitchFamily="50" charset="-128"/>
                <a:ea typeface="游ゴシック Medium" panose="020B0500000000000000" pitchFamily="50" charset="-128"/>
              </a:rPr>
              <a:t>ｓ－フィッシャーズｰ公式チャンネル</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a:t>
            </a:r>
            <a:endParaRPr lang="en-US" altLang="ja-JP" sz="2300" dirty="0" smtClean="0">
              <a:solidFill>
                <a:srgbClr val="515151"/>
              </a:solidFill>
              <a:latin typeface="游ゴシック Medium" panose="020B0500000000000000" pitchFamily="50" charset="-128"/>
              <a:ea typeface="游ゴシック Medium" panose="020B0500000000000000" pitchFamily="50" charset="-128"/>
            </a:endParaRPr>
          </a:p>
          <a:p>
            <a:pPr lvl="0"/>
            <a:r>
              <a:rPr lang="en-US" altLang="ja-JP" sz="2300" dirty="0">
                <a:solidFill>
                  <a:srgbClr val="515151"/>
                </a:solidFill>
                <a:latin typeface="游ゴシック Medium" panose="020B0500000000000000" pitchFamily="50" charset="-128"/>
                <a:ea typeface="游ゴシック Medium" panose="020B0500000000000000" pitchFamily="50" charset="-128"/>
              </a:rPr>
              <a:t> </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     https</a:t>
            </a:r>
            <a:r>
              <a:rPr lang="en-US" altLang="ja-JP" sz="2300" dirty="0">
                <a:solidFill>
                  <a:srgbClr val="515151"/>
                </a:solidFill>
                <a:latin typeface="游ゴシック Medium" panose="020B0500000000000000" pitchFamily="50" charset="-128"/>
                <a:ea typeface="游ゴシック Medium" panose="020B0500000000000000" pitchFamily="50" charset="-128"/>
              </a:rPr>
              <a:t>://</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www.youtube.com/channel/UCibEhpu5HP45-w7Bq1ZIulw(</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アクセス日</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2018/10/26)</a:t>
            </a:r>
            <a:endParaRPr lang="en-US" altLang="ja-JP" sz="2300" dirty="0">
              <a:solidFill>
                <a:srgbClr val="515151"/>
              </a:solidFill>
              <a:latin typeface="游ゴシック Medium" panose="020B0500000000000000" pitchFamily="50" charset="-128"/>
              <a:ea typeface="游ゴシック Medium" panose="020B0500000000000000" pitchFamily="50" charset="-128"/>
            </a:endParaRPr>
          </a:p>
          <a:p>
            <a:pPr marL="342900" indent="-342900">
              <a:buFont typeface="Arial" panose="020B0604020202020204" pitchFamily="34" charset="0"/>
              <a:buChar char="•"/>
            </a:pP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a:t>
            </a:r>
            <a:r>
              <a:rPr lang="en-US" altLang="ja-JP" sz="2300" dirty="0" err="1">
                <a:solidFill>
                  <a:srgbClr val="515151"/>
                </a:solidFill>
                <a:latin typeface="游ゴシック Medium" panose="020B0500000000000000" pitchFamily="50" charset="-128"/>
                <a:ea typeface="游ゴシック Medium" panose="020B0500000000000000" pitchFamily="50" charset="-128"/>
              </a:rPr>
              <a:t>HikakinTV</a:t>
            </a:r>
            <a:r>
              <a:rPr lang="ja-JP" altLang="en-US" sz="2300" dirty="0">
                <a:solidFill>
                  <a:srgbClr val="515151"/>
                </a:solidFill>
                <a:latin typeface="游ゴシック Medium" panose="020B0500000000000000" pitchFamily="50" charset="-128"/>
                <a:ea typeface="游ゴシック Medium" panose="020B0500000000000000" pitchFamily="50" charset="-128"/>
              </a:rPr>
              <a:t>公式チャンネル」</a:t>
            </a:r>
            <a:r>
              <a:rPr lang="en-US" altLang="ja-JP" sz="2300" dirty="0">
                <a:solidFill>
                  <a:srgbClr val="515151"/>
                </a:solidFill>
                <a:latin typeface="游ゴシック Medium" panose="020B0500000000000000" pitchFamily="50" charset="-128"/>
                <a:ea typeface="游ゴシック Medium" panose="020B0500000000000000" pitchFamily="50" charset="-128"/>
              </a:rPr>
              <a:t>https://</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www.youtube.com/user/HikakinTV(</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アクセス日</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2018/11/12)</a:t>
            </a:r>
          </a:p>
          <a:p>
            <a:pPr marL="342900" indent="-342900">
              <a:buFont typeface="Arial" panose="020B0604020202020204" pitchFamily="34" charset="0"/>
              <a:buChar char="•"/>
            </a:pPr>
            <a:r>
              <a:rPr lang="ja-JP" altLang="en-US" sz="2300" dirty="0">
                <a:solidFill>
                  <a:srgbClr val="515151"/>
                </a:solidFill>
                <a:latin typeface="游ゴシック Medium" panose="020B0500000000000000" pitchFamily="50" charset="-128"/>
                <a:ea typeface="游ゴシック Medium" panose="020B0500000000000000" pitchFamily="50" charset="-128"/>
              </a:rPr>
              <a:t>「</a:t>
            </a:r>
            <a:r>
              <a:rPr lang="en-US" altLang="ja-JP" sz="2300" dirty="0">
                <a:solidFill>
                  <a:srgbClr val="515151"/>
                </a:solidFill>
                <a:latin typeface="游ゴシック Medium" panose="020B0500000000000000" pitchFamily="50" charset="-128"/>
                <a:ea typeface="游ゴシック Medium" panose="020B0500000000000000" pitchFamily="50" charset="-128"/>
              </a:rPr>
              <a:t>UUUM</a:t>
            </a:r>
            <a:r>
              <a:rPr lang="ja-JP" altLang="en-US" sz="2300" dirty="0">
                <a:solidFill>
                  <a:srgbClr val="515151"/>
                </a:solidFill>
                <a:latin typeface="游ゴシック Medium" panose="020B0500000000000000" pitchFamily="50" charset="-128"/>
                <a:ea typeface="游ゴシック Medium" panose="020B0500000000000000" pitchFamily="50" charset="-128"/>
              </a:rPr>
              <a:t>株式会社」</a:t>
            </a:r>
            <a:r>
              <a:rPr lang="en-US" altLang="ja-JP" sz="2300" dirty="0">
                <a:solidFill>
                  <a:srgbClr val="515151"/>
                </a:solidFill>
                <a:latin typeface="游ゴシック Medium" panose="020B0500000000000000" pitchFamily="50" charset="-128"/>
                <a:ea typeface="游ゴシック Medium" panose="020B0500000000000000" pitchFamily="50" charset="-128"/>
              </a:rPr>
              <a:t>https://</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www.uuum.co.jp/ir-business(</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アクセス日</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2018/08/21)</a:t>
            </a:r>
            <a:endParaRPr lang="en-US" altLang="ja-JP" sz="2300" dirty="0">
              <a:solidFill>
                <a:srgbClr val="515151"/>
              </a:solidFill>
              <a:latin typeface="游ゴシック Medium" panose="020B0500000000000000" pitchFamily="50" charset="-128"/>
              <a:ea typeface="游ゴシック Medium" panose="020B0500000000000000" pitchFamily="50" charset="-128"/>
            </a:endParaRPr>
          </a:p>
          <a:p>
            <a:pPr marL="342900" indent="-342900">
              <a:buFont typeface="Arial" panose="020B0604020202020204" pitchFamily="34" charset="0"/>
              <a:buChar char="•"/>
            </a:pP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a:t>
            </a:r>
            <a:r>
              <a:rPr lang="en-US" altLang="ja-JP" sz="2300" dirty="0">
                <a:latin typeface="游ゴシック Medium" panose="020B0500000000000000" pitchFamily="50" charset="-128"/>
                <a:ea typeface="游ゴシック Medium" panose="020B0500000000000000" pitchFamily="50" charset="-128"/>
              </a:rPr>
              <a:t>YouTuber</a:t>
            </a:r>
            <a:r>
              <a:rPr lang="ja-JP" altLang="en-US" sz="2300" dirty="0">
                <a:latin typeface="游ゴシック Medium" panose="020B0500000000000000" pitchFamily="50" charset="-128"/>
                <a:ea typeface="游ゴシック Medium" panose="020B0500000000000000" pitchFamily="50" charset="-128"/>
              </a:rPr>
              <a:t>タイアップ動画の態度変容データ」</a:t>
            </a:r>
            <a:r>
              <a:rPr lang="en-US" altLang="ja-JP" sz="2300" dirty="0">
                <a:solidFill>
                  <a:srgbClr val="515151"/>
                </a:solidFill>
                <a:latin typeface="游ゴシック Medium" panose="020B0500000000000000" pitchFamily="50" charset="-128"/>
                <a:ea typeface="游ゴシック Medium" panose="020B0500000000000000" pitchFamily="50" charset="-128"/>
              </a:rPr>
              <a:t>https://</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webtan.impress.co.jp/e/2018/01/23/28089(</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アクセス日</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2018/08/21)</a:t>
            </a:r>
            <a:endParaRPr lang="en-US" altLang="ja-JP" sz="2300" dirty="0" smtClean="0">
              <a:solidFill>
                <a:srgbClr val="515151"/>
              </a:solidFill>
            </a:endParaRPr>
          </a:p>
          <a:p>
            <a:pPr marL="342900" indent="-342900">
              <a:buFont typeface="Arial" panose="020B0604020202020204" pitchFamily="34" charset="0"/>
              <a:buChar char="•"/>
            </a:pP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a:t>
            </a:r>
            <a:r>
              <a:rPr lang="en-US" altLang="ja-JP" sz="2300" dirty="0" smtClean="0">
                <a:solidFill>
                  <a:srgbClr val="515151"/>
                </a:solidFill>
                <a:latin typeface="游ゴシック Medium" panose="020B0500000000000000" pitchFamily="50" charset="-128"/>
                <a:ea typeface="游ゴシック Medium" panose="020B0500000000000000" pitchFamily="50" charset="-128"/>
              </a:rPr>
              <a:t>YouTube</a:t>
            </a:r>
            <a:r>
              <a:rPr lang="ja-JP" altLang="en-US" sz="2300" dirty="0" smtClean="0">
                <a:solidFill>
                  <a:srgbClr val="515151"/>
                </a:solidFill>
                <a:latin typeface="游ゴシック Medium" panose="020B0500000000000000" pitchFamily="50" charset="-128"/>
                <a:ea typeface="游ゴシック Medium" panose="020B0500000000000000" pitchFamily="50" charset="-128"/>
              </a:rPr>
              <a:t>パートナープログラム概要」</a:t>
            </a:r>
            <a:r>
              <a:rPr lang="en-US" altLang="ja-JP" sz="2300" dirty="0" smtClean="0">
                <a:solidFill>
                  <a:srgbClr val="515151"/>
                </a:solidFill>
              </a:rPr>
              <a:t>https://support.google.com/youtube/answer/72851?hl=ja(</a:t>
            </a:r>
            <a:r>
              <a:rPr lang="ja-JP" altLang="en-US" sz="2300" dirty="0" smtClean="0">
                <a:solidFill>
                  <a:srgbClr val="515151"/>
                </a:solidFill>
              </a:rPr>
              <a:t>アクセス日</a:t>
            </a:r>
            <a:r>
              <a:rPr lang="en-US" altLang="ja-JP" sz="2300" dirty="0" smtClean="0">
                <a:solidFill>
                  <a:srgbClr val="515151"/>
                </a:solidFill>
              </a:rPr>
              <a:t>2018/11/02)</a:t>
            </a:r>
          </a:p>
          <a:p>
            <a:pPr marL="342900" indent="-342900">
              <a:buFont typeface="Arial" panose="020B0604020202020204" pitchFamily="34" charset="0"/>
              <a:buChar char="•"/>
            </a:pPr>
            <a:r>
              <a:rPr lang="ja-JP" altLang="en-US" sz="2300" dirty="0" smtClean="0">
                <a:latin typeface="游ゴシック Medium" panose="020B0500000000000000" pitchFamily="50" charset="-128"/>
                <a:ea typeface="游ゴシック Medium" panose="020B0500000000000000" pitchFamily="50" charset="-128"/>
              </a:rPr>
              <a:t>「</a:t>
            </a:r>
            <a:r>
              <a:rPr lang="en-US" altLang="ja-JP" sz="2300" dirty="0" smtClean="0">
                <a:latin typeface="游ゴシック Medium" panose="020B0500000000000000" pitchFamily="50" charset="-128"/>
                <a:ea typeface="游ゴシック Medium" panose="020B0500000000000000" pitchFamily="50" charset="-128"/>
              </a:rPr>
              <a:t>YouTuber</a:t>
            </a:r>
            <a:r>
              <a:rPr lang="ja-JP" altLang="en-US" sz="2300" dirty="0" smtClean="0">
                <a:latin typeface="游ゴシック Medium" panose="020B0500000000000000" pitchFamily="50" charset="-128"/>
                <a:ea typeface="游ゴシック Medium" panose="020B0500000000000000" pitchFamily="50" charset="-128"/>
              </a:rPr>
              <a:t>を活用したタイアップ動画の態度変容効果を検証 」</a:t>
            </a:r>
            <a:endParaRPr lang="en-US" altLang="ja-JP" sz="2300" dirty="0" smtClean="0">
              <a:latin typeface="游ゴシック Medium" panose="020B0500000000000000" pitchFamily="50" charset="-128"/>
              <a:ea typeface="游ゴシック Medium" panose="020B0500000000000000" pitchFamily="50" charset="-128"/>
            </a:endParaRPr>
          </a:p>
          <a:p>
            <a:r>
              <a:rPr lang="en-US" altLang="ja-JP" sz="2300" dirty="0">
                <a:latin typeface="游ゴシック Medium" panose="020B0500000000000000" pitchFamily="50" charset="-128"/>
                <a:ea typeface="游ゴシック Medium" panose="020B0500000000000000" pitchFamily="50" charset="-128"/>
              </a:rPr>
              <a:t> </a:t>
            </a:r>
            <a:r>
              <a:rPr lang="en-US" altLang="ja-JP" sz="2300" dirty="0" smtClean="0">
                <a:latin typeface="游ゴシック Medium" panose="020B0500000000000000" pitchFamily="50" charset="-128"/>
                <a:ea typeface="游ゴシック Medium" panose="020B0500000000000000" pitchFamily="50" charset="-128"/>
              </a:rPr>
              <a:t>     https</a:t>
            </a:r>
            <a:r>
              <a:rPr lang="en-US" altLang="ja-JP" sz="2300" dirty="0">
                <a:latin typeface="游ゴシック Medium" panose="020B0500000000000000" pitchFamily="50" charset="-128"/>
                <a:ea typeface="游ゴシック Medium" panose="020B0500000000000000" pitchFamily="50" charset="-128"/>
              </a:rPr>
              <a:t>://</a:t>
            </a:r>
            <a:r>
              <a:rPr lang="en-US" altLang="ja-JP" sz="2300" dirty="0" smtClean="0">
                <a:latin typeface="游ゴシック Medium" panose="020B0500000000000000" pitchFamily="50" charset="-128"/>
                <a:ea typeface="游ゴシック Medium" panose="020B0500000000000000" pitchFamily="50" charset="-128"/>
              </a:rPr>
              <a:t>prtimes.jp/main/html/rd/p/000000126.000008567.html(</a:t>
            </a:r>
            <a:r>
              <a:rPr lang="ja-JP" altLang="en-US" sz="2300" dirty="0" smtClean="0">
                <a:latin typeface="游ゴシック Medium" panose="020B0500000000000000" pitchFamily="50" charset="-128"/>
                <a:ea typeface="游ゴシック Medium" panose="020B0500000000000000" pitchFamily="50" charset="-128"/>
              </a:rPr>
              <a:t>アクセス日</a:t>
            </a:r>
            <a:r>
              <a:rPr lang="en-US" altLang="ja-JP" sz="2300" dirty="0" smtClean="0">
                <a:latin typeface="游ゴシック Medium" panose="020B0500000000000000" pitchFamily="50" charset="-128"/>
                <a:ea typeface="游ゴシック Medium" panose="020B0500000000000000" pitchFamily="50" charset="-128"/>
              </a:rPr>
              <a:t>2018/08/21)</a:t>
            </a:r>
            <a:endParaRPr lang="en-US" altLang="ja-JP" sz="2300" dirty="0" smtClean="0">
              <a:solidFill>
                <a:srgbClr val="515151"/>
              </a:solidFill>
              <a:latin typeface="游ゴシック Medium" panose="020B0500000000000000" pitchFamily="50" charset="-128"/>
              <a:ea typeface="游ゴシック Medium" panose="020B0500000000000000" pitchFamily="50" charset="-128"/>
            </a:endParaRPr>
          </a:p>
          <a:p>
            <a:pPr marL="457200" indent="-457200">
              <a:buFont typeface="Arial" panose="020B0604020202020204" pitchFamily="34" charset="0"/>
              <a:buChar char="•"/>
            </a:pPr>
            <a:endParaRPr lang="en-US" altLang="ja-JP" sz="2800" dirty="0" smtClean="0">
              <a:solidFill>
                <a:srgbClr val="515151"/>
              </a:solidFill>
            </a:endParaRPr>
          </a:p>
        </p:txBody>
      </p:sp>
    </p:spTree>
    <p:extLst>
      <p:ext uri="{BB962C8B-B14F-4D97-AF65-F5344CB8AC3E}">
        <p14:creationId xmlns:p14="http://schemas.microsoft.com/office/powerpoint/2010/main" val="217964168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14850688" y="9579326"/>
            <a:ext cx="1968038" cy="547603"/>
          </a:xfrm>
        </p:spPr>
        <p:txBody>
          <a:bodyPr/>
          <a:lstStyle/>
          <a:p>
            <a:pPr defTabSz="1371417"/>
            <a:fld id="{45D7238F-B44F-4133-BCBF-72E7FB233DFB}" type="slidenum">
              <a:rPr lang="ja-JP" altLang="en-US" sz="3200" smtClean="0">
                <a:solidFill>
                  <a:schemeClr val="tx1"/>
                </a:solidFill>
              </a:rPr>
              <a:pPr defTabSz="1371417"/>
              <a:t>51</a:t>
            </a:fld>
            <a:endParaRPr lang="ja-JP" altLang="en-US" sz="3200" dirty="0">
              <a:solidFill>
                <a:schemeClr val="tx1"/>
              </a:solidFill>
            </a:endParaRPr>
          </a:p>
        </p:txBody>
      </p:sp>
      <p:sp>
        <p:nvSpPr>
          <p:cNvPr id="3" name="テキスト ボックス 2"/>
          <p:cNvSpPr txBox="1"/>
          <p:nvPr/>
        </p:nvSpPr>
        <p:spPr>
          <a:xfrm>
            <a:off x="1415143" y="3940628"/>
            <a:ext cx="16265991" cy="1107996"/>
          </a:xfrm>
          <a:prstGeom prst="rect">
            <a:avLst/>
          </a:prstGeom>
          <a:noFill/>
        </p:spPr>
        <p:txBody>
          <a:bodyPr wrap="none" rtlCol="0">
            <a:spAutoFit/>
          </a:bodyPr>
          <a:lstStyle/>
          <a:p>
            <a:r>
              <a:rPr kumimoji="1" lang="ja-JP" altLang="en-US" sz="6600" dirty="0" smtClean="0">
                <a:latin typeface="游ゴシック Medium" panose="020B0500000000000000" pitchFamily="50" charset="-128"/>
                <a:ea typeface="游ゴシック Medium" panose="020B0500000000000000" pitchFamily="50" charset="-128"/>
              </a:rPr>
              <a:t>ご清聴</a:t>
            </a:r>
            <a:r>
              <a:rPr lang="ja-JP" altLang="en-US" sz="6600" dirty="0" smtClean="0">
                <a:latin typeface="游ゴシック Medium" panose="020B0500000000000000" pitchFamily="50" charset="-128"/>
                <a:ea typeface="游ゴシック Medium" panose="020B0500000000000000" pitchFamily="50" charset="-128"/>
              </a:rPr>
              <a:t>いただきありがとうございました。</a:t>
            </a:r>
            <a:endParaRPr kumimoji="1" lang="ja-JP" altLang="en-US" sz="6600" dirty="0">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32392270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2550703" y="2715657"/>
            <a:ext cx="11502004" cy="2157019"/>
          </a:xfrm>
          <a:ln>
            <a:noFill/>
          </a:ln>
        </p:spPr>
        <p:txBody>
          <a:bodyPr>
            <a:noAutofit/>
          </a:bodyPr>
          <a:lstStyle/>
          <a:p>
            <a:pPr marL="0" indent="0">
              <a:buNone/>
            </a:pPr>
            <a:r>
              <a:rPr lang="ja-JP" altLang="en-US" sz="6000" dirty="0" smtClean="0">
                <a:solidFill>
                  <a:srgbClr val="515151"/>
                </a:solidFill>
                <a:latin typeface="游ゴシック Medium" panose="020B0500000000000000" pitchFamily="50" charset="-128"/>
                <a:ea typeface="游ゴシック Medium" panose="020B0500000000000000" pitchFamily="50" charset="-128"/>
              </a:rPr>
              <a:t>企業から発信された広告は、</a:t>
            </a:r>
            <a:endParaRPr lang="en-US" altLang="ja-JP" sz="6000" dirty="0" smtClean="0">
              <a:solidFill>
                <a:srgbClr val="515151"/>
              </a:solidFill>
              <a:latin typeface="游ゴシック Medium" panose="020B0500000000000000" pitchFamily="50" charset="-128"/>
              <a:ea typeface="游ゴシック Medium" panose="020B0500000000000000" pitchFamily="50" charset="-128"/>
            </a:endParaRPr>
          </a:p>
          <a:p>
            <a:pPr marL="0" indent="0">
              <a:buNone/>
            </a:pPr>
            <a:r>
              <a:rPr lang="ja-JP" altLang="en-US" sz="6000" dirty="0" smtClean="0">
                <a:solidFill>
                  <a:srgbClr val="515151"/>
                </a:solidFill>
                <a:latin typeface="游ゴシック Medium" panose="020B0500000000000000" pitchFamily="50" charset="-128"/>
                <a:ea typeface="游ゴシック Medium" panose="020B0500000000000000" pitchFamily="50" charset="-128"/>
              </a:rPr>
              <a:t>信憑性が高いとは言えない・・。</a:t>
            </a:r>
            <a:endParaRPr lang="en-US" altLang="ja-JP" sz="6000" dirty="0" smtClean="0">
              <a:solidFill>
                <a:srgbClr val="515151"/>
              </a:solidFill>
              <a:latin typeface="游ゴシック Medium" panose="020B0500000000000000" pitchFamily="50" charset="-128"/>
              <a:ea typeface="游ゴシック Medium" panose="020B0500000000000000" pitchFamily="50" charset="-128"/>
            </a:endParaRPr>
          </a:p>
        </p:txBody>
      </p:sp>
      <p:sp>
        <p:nvSpPr>
          <p:cNvPr id="5" name="スライド番号プレースホルダー 4"/>
          <p:cNvSpPr>
            <a:spLocks noGrp="1"/>
          </p:cNvSpPr>
          <p:nvPr>
            <p:ph type="sldNum" sz="quarter" idx="12"/>
          </p:nvPr>
        </p:nvSpPr>
        <p:spPr/>
        <p:txBody>
          <a:bodyPr/>
          <a:lstStyle/>
          <a:p>
            <a:pPr defTabSz="1371417"/>
            <a:fld id="{45D7238F-B44F-4133-BCBF-72E7FB233DFB}" type="slidenum">
              <a:rPr lang="ja-JP" altLang="en-US" sz="3200" smtClean="0">
                <a:solidFill>
                  <a:schemeClr val="tx1"/>
                </a:solidFill>
              </a:rPr>
              <a:pPr defTabSz="1371417"/>
              <a:t>6</a:t>
            </a:fld>
            <a:endParaRPr lang="ja-JP" altLang="en-US" sz="3200" dirty="0">
              <a:solidFill>
                <a:schemeClr val="tx1"/>
              </a:solidFill>
            </a:endParaRPr>
          </a:p>
        </p:txBody>
      </p:sp>
      <p:pic>
        <p:nvPicPr>
          <p:cNvPr id="4" name="図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052707" y="5538471"/>
            <a:ext cx="4254545" cy="4254545"/>
          </a:xfrm>
          <a:prstGeom prst="rect">
            <a:avLst/>
          </a:prstGeom>
        </p:spPr>
      </p:pic>
      <p:sp>
        <p:nvSpPr>
          <p:cNvPr id="8" name="メモ 7"/>
          <p:cNvSpPr/>
          <p:nvPr/>
        </p:nvSpPr>
        <p:spPr>
          <a:xfrm>
            <a:off x="1674852" y="1878289"/>
            <a:ext cx="12665615" cy="3660182"/>
          </a:xfrm>
          <a:prstGeom prst="foldedCorner">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616460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914400">
              <a:defRPr/>
            </a:pPr>
            <a:fld id="{E4236295-5031-43E1-997D-3C6BB5DDFBBD}" type="slidenum">
              <a:rPr lang="ja-JP" altLang="en-US" smtClean="0">
                <a:solidFill>
                  <a:prstClr val="black">
                    <a:tint val="75000"/>
                  </a:prstClr>
                </a:solidFill>
                <a:latin typeface="Calibri" panose="020F0502020204030204"/>
                <a:ea typeface="ＭＳ Ｐゴシック" panose="020B0600070205080204" pitchFamily="50" charset="-128"/>
              </a:rPr>
              <a:pPr defTabSz="914400">
                <a:defRPr/>
              </a:pPr>
              <a:t>7</a:t>
            </a:fld>
            <a:endParaRPr lang="ja-JP" altLang="en-US">
              <a:solidFill>
                <a:prstClr val="black">
                  <a:tint val="75000"/>
                </a:prstClr>
              </a:solidFill>
              <a:latin typeface="Calibri" panose="020F0502020204030204"/>
              <a:ea typeface="ＭＳ Ｐゴシック" panose="020B0600070205080204" pitchFamily="50" charset="-128"/>
            </a:endParaRPr>
          </a:p>
        </p:txBody>
      </p:sp>
      <p:sp>
        <p:nvSpPr>
          <p:cNvPr id="3" name="テキスト ボックス 2"/>
          <p:cNvSpPr txBox="1"/>
          <p:nvPr/>
        </p:nvSpPr>
        <p:spPr>
          <a:xfrm>
            <a:off x="1788092" y="3618462"/>
            <a:ext cx="15034300" cy="3139321"/>
          </a:xfrm>
          <a:prstGeom prst="rect">
            <a:avLst/>
          </a:prstGeom>
          <a:noFill/>
        </p:spPr>
        <p:txBody>
          <a:bodyPr wrap="square" rtlCol="0">
            <a:spAutoFit/>
          </a:bodyPr>
          <a:lstStyle/>
          <a:p>
            <a:pPr algn="ctr"/>
            <a:r>
              <a:rPr lang="en-US" altLang="ja-JP" sz="7200" b="1" dirty="0" smtClean="0">
                <a:solidFill>
                  <a:srgbClr val="515151"/>
                </a:solidFill>
              </a:rPr>
              <a:t>YouTuber</a:t>
            </a:r>
            <a:r>
              <a:rPr lang="ja-JP" altLang="en-US" sz="6600" b="1" dirty="0">
                <a:solidFill>
                  <a:srgbClr val="515151"/>
                </a:solidFill>
              </a:rPr>
              <a:t>による</a:t>
            </a:r>
            <a:endParaRPr lang="en-US" altLang="ja-JP" sz="6600" b="1" dirty="0">
              <a:solidFill>
                <a:srgbClr val="515151"/>
              </a:solidFill>
            </a:endParaRPr>
          </a:p>
          <a:p>
            <a:pPr algn="ctr"/>
            <a:r>
              <a:rPr lang="ja-JP" altLang="en-US" sz="6600" b="1" dirty="0">
                <a:solidFill>
                  <a:srgbClr val="515151"/>
                </a:solidFill>
              </a:rPr>
              <a:t>タイアップ動画が注目を浴びて</a:t>
            </a:r>
            <a:r>
              <a:rPr lang="ja-JP" altLang="en-US" sz="6600" b="1" dirty="0" smtClean="0">
                <a:solidFill>
                  <a:srgbClr val="515151"/>
                </a:solidFill>
              </a:rPr>
              <a:t>いる！</a:t>
            </a:r>
            <a:r>
              <a:rPr lang="ja-JP" altLang="en-US" sz="6600" b="1" dirty="0">
                <a:solidFill>
                  <a:srgbClr val="515151"/>
                </a:solidFill>
              </a:rPr>
              <a:t>！</a:t>
            </a:r>
            <a:endParaRPr lang="ja-JP" altLang="en-US" sz="6600" dirty="0">
              <a:solidFill>
                <a:srgbClr val="515151"/>
              </a:solidFill>
            </a:endParaRPr>
          </a:p>
          <a:p>
            <a:endParaRPr kumimoji="1" lang="ja-JP" altLang="en-US" sz="6000" dirty="0"/>
          </a:p>
        </p:txBody>
      </p:sp>
    </p:spTree>
    <p:extLst>
      <p:ext uri="{BB962C8B-B14F-4D97-AF65-F5344CB8AC3E}">
        <p14:creationId xmlns:p14="http://schemas.microsoft.com/office/powerpoint/2010/main" val="3069493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215012" y="2787853"/>
            <a:ext cx="15969102" cy="380104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4049"/>
          </a:p>
        </p:txBody>
      </p:sp>
      <p:sp>
        <p:nvSpPr>
          <p:cNvPr id="2" name="タイトル 1"/>
          <p:cNvSpPr>
            <a:spLocks noGrp="1"/>
          </p:cNvSpPr>
          <p:nvPr>
            <p:ph type="title" idx="4294967295"/>
          </p:nvPr>
        </p:nvSpPr>
        <p:spPr>
          <a:xfrm>
            <a:off x="640473" y="400457"/>
            <a:ext cx="5867400" cy="1284287"/>
          </a:xfrm>
        </p:spPr>
        <p:txBody>
          <a:bodyPr/>
          <a:lstStyle/>
          <a:p>
            <a:r>
              <a:rPr kumimoji="1" lang="en-US" altLang="ja-JP" b="1" u="sng" dirty="0" smtClean="0">
                <a:solidFill>
                  <a:schemeClr val="tx2"/>
                </a:solidFill>
                <a:latin typeface="+mj-ea"/>
              </a:rPr>
              <a:t>YouTuber</a:t>
            </a:r>
            <a:r>
              <a:rPr kumimoji="1" lang="ja-JP" altLang="en-US" b="1" u="sng" dirty="0" smtClean="0">
                <a:solidFill>
                  <a:schemeClr val="tx2"/>
                </a:solidFill>
              </a:rPr>
              <a:t>とは</a:t>
            </a:r>
            <a:endParaRPr kumimoji="1" lang="ja-JP" altLang="en-US" b="1" u="sng" dirty="0">
              <a:solidFill>
                <a:schemeClr val="tx2"/>
              </a:solidFill>
            </a:endParaRPr>
          </a:p>
        </p:txBody>
      </p:sp>
      <p:sp>
        <p:nvSpPr>
          <p:cNvPr id="3" name="コンテンツ プレースホルダー 2"/>
          <p:cNvSpPr>
            <a:spLocks noGrp="1"/>
          </p:cNvSpPr>
          <p:nvPr>
            <p:ph idx="4294967295"/>
          </p:nvPr>
        </p:nvSpPr>
        <p:spPr>
          <a:xfrm>
            <a:off x="640473" y="1814249"/>
            <a:ext cx="16468526" cy="3602042"/>
          </a:xfrm>
          <a:noFill/>
        </p:spPr>
        <p:txBody>
          <a:bodyPr>
            <a:noAutofit/>
          </a:bodyPr>
          <a:lstStyle/>
          <a:p>
            <a:pPr marL="0" indent="0">
              <a:buNone/>
            </a:pPr>
            <a:r>
              <a:rPr lang="ja-JP" altLang="en-US" sz="5400" dirty="0">
                <a:solidFill>
                  <a:srgbClr val="515151"/>
                </a:solidFill>
                <a:latin typeface="游ゴシック Medium" panose="020B0500000000000000" pitchFamily="50" charset="-128"/>
                <a:ea typeface="游ゴシック Medium" panose="020B0500000000000000" pitchFamily="50" charset="-128"/>
              </a:rPr>
              <a:t>・</a:t>
            </a:r>
            <a:r>
              <a:rPr lang="ja-JP" altLang="en-US" sz="5400" dirty="0" smtClean="0">
                <a:solidFill>
                  <a:srgbClr val="515151"/>
                </a:solidFill>
                <a:latin typeface="游ゴシック Medium" panose="020B0500000000000000" pitchFamily="50" charset="-128"/>
                <a:ea typeface="游ゴシック Medium" panose="020B0500000000000000" pitchFamily="50" charset="-128"/>
              </a:rPr>
              <a:t>動画共有サイト</a:t>
            </a:r>
            <a:r>
              <a:rPr lang="en-US" altLang="ja-JP" sz="5400" dirty="0" smtClean="0">
                <a:latin typeface="游ゴシック Medium" panose="020B0500000000000000" pitchFamily="50" charset="-128"/>
                <a:ea typeface="游ゴシック Medium" panose="020B0500000000000000" pitchFamily="50" charset="-128"/>
              </a:rPr>
              <a:t>YouTube</a:t>
            </a:r>
            <a:r>
              <a:rPr lang="ja-JP" altLang="en-US" sz="5400" dirty="0">
                <a:solidFill>
                  <a:srgbClr val="515151"/>
                </a:solidFill>
                <a:latin typeface="游ゴシック Medium" panose="020B0500000000000000" pitchFamily="50" charset="-128"/>
                <a:ea typeface="游ゴシック Medium" panose="020B0500000000000000" pitchFamily="50" charset="-128"/>
              </a:rPr>
              <a:t>に</a:t>
            </a:r>
            <a:r>
              <a:rPr lang="ja-JP" altLang="en-US" sz="5400" dirty="0">
                <a:solidFill>
                  <a:srgbClr val="C00000"/>
                </a:solidFill>
                <a:latin typeface="游ゴシック Medium" panose="020B0500000000000000" pitchFamily="50" charset="-128"/>
                <a:ea typeface="游ゴシック Medium" panose="020B0500000000000000" pitchFamily="50" charset="-128"/>
              </a:rPr>
              <a:t>独自で作成</a:t>
            </a:r>
            <a:r>
              <a:rPr lang="ja-JP" altLang="en-US" sz="5400" dirty="0" smtClean="0">
                <a:solidFill>
                  <a:srgbClr val="C00000"/>
                </a:solidFill>
                <a:latin typeface="游ゴシック Medium" panose="020B0500000000000000" pitchFamily="50" charset="-128"/>
                <a:ea typeface="游ゴシック Medium" panose="020B0500000000000000" pitchFamily="50" charset="-128"/>
              </a:rPr>
              <a:t>したオリジ　</a:t>
            </a:r>
            <a:endParaRPr lang="en-US" altLang="ja-JP" sz="5400" dirty="0" smtClean="0">
              <a:solidFill>
                <a:srgbClr val="C00000"/>
              </a:solidFill>
              <a:latin typeface="游ゴシック Medium" panose="020B0500000000000000" pitchFamily="50" charset="-128"/>
              <a:ea typeface="游ゴシック Medium" panose="020B0500000000000000" pitchFamily="50" charset="-128"/>
            </a:endParaRPr>
          </a:p>
          <a:p>
            <a:pPr marL="0" indent="0">
              <a:buNone/>
            </a:pPr>
            <a:r>
              <a:rPr lang="ja-JP" altLang="en-US" sz="5400" dirty="0">
                <a:solidFill>
                  <a:srgbClr val="C00000"/>
                </a:solidFill>
                <a:latin typeface="游ゴシック Medium" panose="020B0500000000000000" pitchFamily="50" charset="-128"/>
                <a:ea typeface="游ゴシック Medium" panose="020B0500000000000000" pitchFamily="50" charset="-128"/>
              </a:rPr>
              <a:t>　</a:t>
            </a:r>
            <a:r>
              <a:rPr lang="ja-JP" altLang="en-US" sz="5400" dirty="0" smtClean="0">
                <a:solidFill>
                  <a:srgbClr val="C00000"/>
                </a:solidFill>
                <a:latin typeface="游ゴシック Medium" panose="020B0500000000000000" pitchFamily="50" charset="-128"/>
                <a:ea typeface="游ゴシック Medium" panose="020B0500000000000000" pitchFamily="50" charset="-128"/>
              </a:rPr>
              <a:t>ナルの動画</a:t>
            </a:r>
            <a:r>
              <a:rPr lang="ja-JP" altLang="en-US" sz="5400" dirty="0">
                <a:solidFill>
                  <a:srgbClr val="515151"/>
                </a:solidFill>
                <a:latin typeface="游ゴシック Medium" panose="020B0500000000000000" pitchFamily="50" charset="-128"/>
                <a:ea typeface="游ゴシック Medium" panose="020B0500000000000000" pitchFamily="50" charset="-128"/>
              </a:rPr>
              <a:t>を</a:t>
            </a:r>
            <a:r>
              <a:rPr lang="ja-JP" altLang="en-US" sz="54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継続的</a:t>
            </a:r>
            <a:r>
              <a:rPr lang="ja-JP" altLang="en-US" sz="5400"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に投稿し</a:t>
            </a:r>
            <a:r>
              <a:rPr lang="ja-JP" altLang="en-US" sz="5400" dirty="0" smtClean="0">
                <a:solidFill>
                  <a:srgbClr val="515151"/>
                </a:solidFill>
                <a:uFill>
                  <a:solidFill>
                    <a:srgbClr val="FFC000"/>
                  </a:solidFill>
                </a:uFill>
                <a:latin typeface="游ゴシック Medium" panose="020B0500000000000000" pitchFamily="50" charset="-128"/>
                <a:ea typeface="游ゴシック Medium" panose="020B0500000000000000" pitchFamily="50" charset="-128"/>
              </a:rPr>
              <a:t>、動画投稿者および制　</a:t>
            </a:r>
            <a:endParaRPr lang="en-US" altLang="ja-JP" sz="5400" dirty="0" smtClean="0">
              <a:solidFill>
                <a:srgbClr val="515151"/>
              </a:solidFill>
              <a:uFill>
                <a:solidFill>
                  <a:srgbClr val="FFC000"/>
                </a:solidFill>
              </a:uFill>
              <a:latin typeface="游ゴシック Medium" panose="020B0500000000000000" pitchFamily="50" charset="-128"/>
              <a:ea typeface="游ゴシック Medium" panose="020B0500000000000000" pitchFamily="50" charset="-128"/>
            </a:endParaRPr>
          </a:p>
          <a:p>
            <a:pPr marL="0" indent="0">
              <a:buNone/>
            </a:pPr>
            <a:r>
              <a:rPr lang="ja-JP" altLang="en-US" sz="5400" dirty="0" smtClean="0">
                <a:solidFill>
                  <a:srgbClr val="515151"/>
                </a:solidFill>
                <a:uFill>
                  <a:solidFill>
                    <a:srgbClr val="FFC000"/>
                  </a:solidFill>
                </a:uFill>
                <a:latin typeface="游ゴシック Medium" panose="020B0500000000000000" pitchFamily="50" charset="-128"/>
                <a:ea typeface="游ゴシック Medium" panose="020B0500000000000000" pitchFamily="50" charset="-128"/>
              </a:rPr>
              <a:t>　作者として名を馳せている者の総称。</a:t>
            </a:r>
            <a:endParaRPr lang="en-US" altLang="ja-JP" sz="5400" dirty="0">
              <a:solidFill>
                <a:srgbClr val="515151"/>
              </a:solidFill>
              <a:uFill>
                <a:solidFill>
                  <a:srgbClr val="FFC000"/>
                </a:solidFill>
              </a:uFill>
              <a:latin typeface="游ゴシック Medium" panose="020B0500000000000000" pitchFamily="50" charset="-128"/>
              <a:ea typeface="游ゴシック Medium" panose="020B0500000000000000" pitchFamily="50" charset="-128"/>
            </a:endParaRPr>
          </a:p>
          <a:p>
            <a:pPr marL="0" indent="0">
              <a:buNone/>
            </a:pPr>
            <a:r>
              <a:rPr lang="ja-JP" altLang="en-US" sz="5400" dirty="0">
                <a:solidFill>
                  <a:srgbClr val="515151"/>
                </a:solidFill>
                <a:latin typeface="游ゴシック Medium" panose="020B0500000000000000" pitchFamily="50" charset="-128"/>
                <a:ea typeface="游ゴシック Medium" panose="020B0500000000000000" pitchFamily="50" charset="-128"/>
              </a:rPr>
              <a:t>・</a:t>
            </a:r>
            <a:r>
              <a:rPr lang="ja-JP" altLang="en-US" sz="5400" u="sng"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広告</a:t>
            </a:r>
            <a:r>
              <a:rPr lang="ja-JP" altLang="en-US" sz="5400" u="sng" dirty="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収入を主な収入源</a:t>
            </a:r>
            <a:r>
              <a:rPr lang="ja-JP" altLang="en-US" sz="5400" dirty="0">
                <a:solidFill>
                  <a:srgbClr val="515151"/>
                </a:solidFill>
                <a:latin typeface="游ゴシック Medium" panose="020B0500000000000000" pitchFamily="50" charset="-128"/>
                <a:ea typeface="游ゴシック Medium" panose="020B0500000000000000" pitchFamily="50" charset="-128"/>
              </a:rPr>
              <a:t>とし、生活して</a:t>
            </a:r>
            <a:r>
              <a:rPr lang="ja-JP" altLang="en-US" sz="5400" dirty="0" smtClean="0">
                <a:solidFill>
                  <a:srgbClr val="515151"/>
                </a:solidFill>
                <a:latin typeface="游ゴシック Medium" panose="020B0500000000000000" pitchFamily="50" charset="-128"/>
                <a:ea typeface="游ゴシック Medium" panose="020B0500000000000000" pitchFamily="50" charset="-128"/>
              </a:rPr>
              <a:t>いる。</a:t>
            </a:r>
            <a:endParaRPr lang="en-US" altLang="ja-JP" sz="5400" dirty="0">
              <a:solidFill>
                <a:srgbClr val="515151"/>
              </a:solidFill>
              <a:latin typeface="游ゴシック Medium" panose="020B0500000000000000" pitchFamily="50" charset="-128"/>
              <a:ea typeface="游ゴシック Medium" panose="020B0500000000000000" pitchFamily="50" charset="-128"/>
            </a:endParaRPr>
          </a:p>
          <a:p>
            <a:pPr marL="0" indent="0">
              <a:buNone/>
            </a:pPr>
            <a:r>
              <a:rPr lang="ja-JP" altLang="en-US" sz="5400" dirty="0">
                <a:solidFill>
                  <a:srgbClr val="515151"/>
                </a:solidFill>
                <a:latin typeface="游ゴシック Medium" panose="020B0500000000000000" pitchFamily="50" charset="-128"/>
                <a:ea typeface="游ゴシック Medium" panose="020B0500000000000000" pitchFamily="50" charset="-128"/>
              </a:rPr>
              <a:t>・</a:t>
            </a:r>
            <a:r>
              <a:rPr lang="ja-JP" altLang="en-US" sz="5400" dirty="0" smtClean="0">
                <a:solidFill>
                  <a:srgbClr val="515151"/>
                </a:solidFill>
                <a:latin typeface="游ゴシック Medium" panose="020B0500000000000000" pitchFamily="50" charset="-128"/>
                <a:ea typeface="游ゴシック Medium" panose="020B0500000000000000" pitchFamily="50" charset="-128"/>
              </a:rPr>
              <a:t>事務所に所属している場合が多い。</a:t>
            </a:r>
            <a:endParaRPr lang="en-US" altLang="ja-JP" sz="5400" dirty="0">
              <a:solidFill>
                <a:srgbClr val="515151"/>
              </a:solidFill>
              <a:latin typeface="游ゴシック Medium" panose="020B0500000000000000" pitchFamily="50" charset="-128"/>
              <a:ea typeface="游ゴシック Medium" panose="020B0500000000000000" pitchFamily="50" charset="-128"/>
            </a:endParaRPr>
          </a:p>
        </p:txBody>
      </p:sp>
      <p:sp>
        <p:nvSpPr>
          <p:cNvPr id="12" name="スライド番号プレースホルダー 11"/>
          <p:cNvSpPr>
            <a:spLocks noGrp="1"/>
          </p:cNvSpPr>
          <p:nvPr>
            <p:ph type="sldNum" sz="quarter" idx="12"/>
          </p:nvPr>
        </p:nvSpPr>
        <p:spPr>
          <a:xfrm>
            <a:off x="14872459" y="9715283"/>
            <a:ext cx="1968038" cy="547603"/>
          </a:xfrm>
        </p:spPr>
        <p:txBody>
          <a:bodyPr/>
          <a:lstStyle/>
          <a:p>
            <a:pPr defTabSz="1371417"/>
            <a:fld id="{45D7238F-B44F-4133-BCBF-72E7FB233DFB}" type="slidenum">
              <a:rPr lang="ja-JP" altLang="en-US" sz="3200" smtClean="0">
                <a:solidFill>
                  <a:schemeClr val="tx1"/>
                </a:solidFill>
              </a:rPr>
              <a:pPr defTabSz="1371417"/>
              <a:t>8</a:t>
            </a:fld>
            <a:endParaRPr lang="ja-JP" altLang="en-US" sz="3200" dirty="0">
              <a:solidFill>
                <a:schemeClr val="tx1"/>
              </a:solidFill>
            </a:endParaRPr>
          </a:p>
        </p:txBody>
      </p:sp>
    </p:spTree>
    <p:extLst>
      <p:ext uri="{BB962C8B-B14F-4D97-AF65-F5344CB8AC3E}">
        <p14:creationId xmlns:p14="http://schemas.microsoft.com/office/powerpoint/2010/main" val="2330979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pPr defTabSz="1371417"/>
            <a:fld id="{45D7238F-B44F-4133-BCBF-72E7FB233DFB}" type="slidenum">
              <a:rPr lang="ja-JP" altLang="en-US" sz="3200" smtClean="0">
                <a:solidFill>
                  <a:schemeClr val="tx2"/>
                </a:solidFill>
              </a:rPr>
              <a:pPr defTabSz="1371417"/>
              <a:t>9</a:t>
            </a:fld>
            <a:endParaRPr lang="ja-JP" altLang="en-US" sz="3200" dirty="0">
              <a:solidFill>
                <a:schemeClr val="tx2"/>
              </a:solidFill>
            </a:endParaRPr>
          </a:p>
        </p:txBody>
      </p:sp>
      <p:sp>
        <p:nvSpPr>
          <p:cNvPr id="3" name="テキスト ボックス 2"/>
          <p:cNvSpPr txBox="1"/>
          <p:nvPr/>
        </p:nvSpPr>
        <p:spPr>
          <a:xfrm>
            <a:off x="500620" y="568443"/>
            <a:ext cx="9286517" cy="1200329"/>
          </a:xfrm>
          <a:prstGeom prst="rect">
            <a:avLst/>
          </a:prstGeom>
          <a:noFill/>
        </p:spPr>
        <p:txBody>
          <a:bodyPr wrap="none" rtlCol="0">
            <a:spAutoFit/>
          </a:bodyPr>
          <a:lstStyle/>
          <a:p>
            <a:r>
              <a:rPr lang="en-US" altLang="ja-JP" sz="7200" b="1" u="sng" dirty="0" smtClean="0">
                <a:solidFill>
                  <a:srgbClr val="515151"/>
                </a:solidFill>
                <a:latin typeface="+mj-ea"/>
                <a:ea typeface="+mj-ea"/>
              </a:rPr>
              <a:t>YouTuber</a:t>
            </a:r>
            <a:r>
              <a:rPr lang="ja-JP" altLang="en-US" sz="7200" b="1" u="sng" dirty="0" smtClean="0">
                <a:solidFill>
                  <a:srgbClr val="515151"/>
                </a:solidFill>
                <a:latin typeface="+mj-ea"/>
                <a:ea typeface="+mj-ea"/>
              </a:rPr>
              <a:t>が増えた理由</a:t>
            </a:r>
            <a:endParaRPr kumimoji="1" lang="ja-JP" altLang="en-US" sz="7200" b="1" u="sng" dirty="0">
              <a:solidFill>
                <a:srgbClr val="515151"/>
              </a:solidFill>
              <a:latin typeface="+mj-ea"/>
              <a:ea typeface="+mj-ea"/>
            </a:endParaRPr>
          </a:p>
        </p:txBody>
      </p:sp>
      <p:sp>
        <p:nvSpPr>
          <p:cNvPr id="4" name="テキスト ボックス 3"/>
          <p:cNvSpPr txBox="1"/>
          <p:nvPr/>
        </p:nvSpPr>
        <p:spPr>
          <a:xfrm>
            <a:off x="583213" y="2829174"/>
            <a:ext cx="17112378" cy="2123658"/>
          </a:xfrm>
          <a:prstGeom prst="rect">
            <a:avLst/>
          </a:prstGeom>
          <a:noFill/>
        </p:spPr>
        <p:txBody>
          <a:bodyPr wrap="none" rtlCol="0">
            <a:spAutoFit/>
          </a:bodyPr>
          <a:lstStyle/>
          <a:p>
            <a:r>
              <a:rPr kumimoji="1" lang="en-US" altLang="ja-JP" sz="4400" dirty="0" smtClean="0">
                <a:solidFill>
                  <a:srgbClr val="515151"/>
                </a:solidFill>
                <a:latin typeface="游ゴシック Medium" panose="020B0500000000000000" pitchFamily="50" charset="-128"/>
                <a:ea typeface="游ゴシック Medium" panose="020B0500000000000000" pitchFamily="50" charset="-128"/>
              </a:rPr>
              <a:t>2007</a:t>
            </a:r>
            <a:r>
              <a:rPr kumimoji="1" lang="ja-JP" altLang="en-US" sz="4400" dirty="0" smtClean="0">
                <a:solidFill>
                  <a:srgbClr val="515151"/>
                </a:solidFill>
                <a:latin typeface="游ゴシック Medium" panose="020B0500000000000000" pitchFamily="50" charset="-128"/>
                <a:ea typeface="游ゴシック Medium" panose="020B0500000000000000" pitchFamily="50" charset="-128"/>
              </a:rPr>
              <a:t>年に</a:t>
            </a:r>
            <a:r>
              <a:rPr kumimoji="1" lang="en-US" altLang="ja-JP" sz="4400" dirty="0" smtClean="0">
                <a:solidFill>
                  <a:srgbClr val="515151"/>
                </a:solidFill>
                <a:latin typeface="游ゴシック Medium" panose="020B0500000000000000" pitchFamily="50" charset="-128"/>
                <a:ea typeface="游ゴシック Medium" panose="020B0500000000000000" pitchFamily="50" charset="-128"/>
              </a:rPr>
              <a:t>YouTube</a:t>
            </a:r>
            <a:r>
              <a:rPr kumimoji="1" lang="ja-JP" altLang="en-US" sz="4400" dirty="0" smtClean="0">
                <a:solidFill>
                  <a:srgbClr val="515151"/>
                </a:solidFill>
                <a:latin typeface="游ゴシック Medium" panose="020B0500000000000000" pitchFamily="50" charset="-128"/>
                <a:ea typeface="游ゴシック Medium" panose="020B0500000000000000" pitchFamily="50" charset="-128"/>
              </a:rPr>
              <a:t>が視聴回数の多い動画をアップするユーザーに</a:t>
            </a:r>
            <a:endParaRPr kumimoji="1" lang="en-US" altLang="ja-JP" sz="4400" dirty="0" smtClean="0">
              <a:solidFill>
                <a:srgbClr val="515151"/>
              </a:solidFill>
              <a:latin typeface="游ゴシック Medium" panose="020B0500000000000000" pitchFamily="50" charset="-128"/>
              <a:ea typeface="游ゴシック Medium" panose="020B0500000000000000" pitchFamily="50" charset="-128"/>
            </a:endParaRPr>
          </a:p>
          <a:p>
            <a:r>
              <a:rPr lang="ja-JP" altLang="en-US" sz="4400" dirty="0" smtClean="0">
                <a:solidFill>
                  <a:srgbClr val="515151"/>
                </a:solidFill>
                <a:latin typeface="游ゴシック Medium" panose="020B0500000000000000" pitchFamily="50" charset="-128"/>
                <a:ea typeface="游ゴシック Medium" panose="020B0500000000000000" pitchFamily="50" charset="-128"/>
              </a:rPr>
              <a:t>広告費を支払う「</a:t>
            </a:r>
            <a:r>
              <a:rPr lang="ja-JP" altLang="en-US" sz="4400" u="heavy" dirty="0" smtClean="0">
                <a:solidFill>
                  <a:srgbClr val="515151"/>
                </a:solidFill>
                <a:uFill>
                  <a:solidFill>
                    <a:srgbClr val="C00000"/>
                  </a:solidFill>
                </a:uFill>
                <a:latin typeface="游ゴシック Medium" panose="020B0500000000000000" pitchFamily="50" charset="-128"/>
                <a:ea typeface="游ゴシック Medium" panose="020B0500000000000000" pitchFamily="50" charset="-128"/>
              </a:rPr>
              <a:t>パートナープログラム</a:t>
            </a:r>
            <a:r>
              <a:rPr lang="ja-JP" altLang="en-US" sz="4400" dirty="0" smtClean="0">
                <a:solidFill>
                  <a:srgbClr val="515151"/>
                </a:solidFill>
                <a:latin typeface="游ゴシック Medium" panose="020B0500000000000000" pitchFamily="50" charset="-128"/>
                <a:ea typeface="游ゴシック Medium" panose="020B0500000000000000" pitchFamily="50" charset="-128"/>
              </a:rPr>
              <a:t>」を開始したことにより、</a:t>
            </a:r>
            <a:endParaRPr lang="en-US" altLang="ja-JP" sz="4400" dirty="0" smtClean="0">
              <a:solidFill>
                <a:srgbClr val="515151"/>
              </a:solidFill>
              <a:latin typeface="游ゴシック Medium" panose="020B0500000000000000" pitchFamily="50" charset="-128"/>
              <a:ea typeface="游ゴシック Medium" panose="020B0500000000000000" pitchFamily="50" charset="-128"/>
            </a:endParaRPr>
          </a:p>
          <a:p>
            <a:pPr algn="ctr"/>
            <a:r>
              <a:rPr lang="en-US" altLang="ja-JP" sz="4400" dirty="0" smtClean="0">
                <a:solidFill>
                  <a:srgbClr val="515151"/>
                </a:solidFill>
                <a:latin typeface="游ゴシック Medium" panose="020B0500000000000000" pitchFamily="50" charset="-128"/>
                <a:ea typeface="游ゴシック Medium" panose="020B0500000000000000" pitchFamily="50" charset="-128"/>
              </a:rPr>
              <a:t>YouTuber</a:t>
            </a:r>
            <a:r>
              <a:rPr lang="ja-JP" altLang="en-US" sz="4400" dirty="0" smtClean="0">
                <a:solidFill>
                  <a:srgbClr val="515151"/>
                </a:solidFill>
                <a:latin typeface="游ゴシック Medium" panose="020B0500000000000000" pitchFamily="50" charset="-128"/>
                <a:ea typeface="游ゴシック Medium" panose="020B0500000000000000" pitchFamily="50" charset="-128"/>
              </a:rPr>
              <a:t>が続々と誕生</a:t>
            </a:r>
            <a:endParaRPr lang="en-US" altLang="ja-JP" sz="4400" dirty="0" smtClean="0">
              <a:solidFill>
                <a:srgbClr val="515151"/>
              </a:solidFill>
              <a:latin typeface="游ゴシック Medium" panose="020B0500000000000000" pitchFamily="50" charset="-128"/>
              <a:ea typeface="游ゴシック Medium" panose="020B0500000000000000" pitchFamily="50" charset="-128"/>
            </a:endParaRPr>
          </a:p>
        </p:txBody>
      </p:sp>
      <p:sp>
        <p:nvSpPr>
          <p:cNvPr id="15" name="下矢印 14"/>
          <p:cNvSpPr/>
          <p:nvPr/>
        </p:nvSpPr>
        <p:spPr>
          <a:xfrm>
            <a:off x="8058426" y="5041952"/>
            <a:ext cx="889632" cy="10604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4589899" y="6632556"/>
            <a:ext cx="11264622" cy="1569660"/>
          </a:xfrm>
          <a:prstGeom prst="rect">
            <a:avLst/>
          </a:prstGeom>
          <a:noFill/>
        </p:spPr>
        <p:txBody>
          <a:bodyPr wrap="none" rtlCol="0">
            <a:spAutoFit/>
          </a:bodyPr>
          <a:lstStyle/>
          <a:p>
            <a:r>
              <a:rPr kumimoji="1" lang="ja-JP" altLang="en-US" sz="9600" dirty="0" smtClean="0">
                <a:solidFill>
                  <a:srgbClr val="C00000"/>
                </a:solidFill>
                <a:latin typeface="游ゴシック Medium" panose="020B0500000000000000" pitchFamily="50" charset="-128"/>
                <a:ea typeface="游ゴシック Medium" panose="020B0500000000000000" pitchFamily="50" charset="-128"/>
              </a:rPr>
              <a:t>趣味</a:t>
            </a:r>
            <a:r>
              <a:rPr kumimoji="1" lang="ja-JP" altLang="en-US" sz="9600" dirty="0" smtClean="0">
                <a:solidFill>
                  <a:srgbClr val="515151"/>
                </a:solidFill>
                <a:latin typeface="游ゴシック Medium" panose="020B0500000000000000" pitchFamily="50" charset="-128"/>
                <a:ea typeface="游ゴシック Medium" panose="020B0500000000000000" pitchFamily="50" charset="-128"/>
              </a:rPr>
              <a:t>から</a:t>
            </a:r>
            <a:r>
              <a:rPr kumimoji="1" lang="ja-JP" altLang="en-US" sz="9600" dirty="0" smtClean="0">
                <a:solidFill>
                  <a:schemeClr val="accent6">
                    <a:lumMod val="75000"/>
                  </a:schemeClr>
                </a:solidFill>
                <a:latin typeface="游ゴシック Medium" panose="020B0500000000000000" pitchFamily="50" charset="-128"/>
                <a:ea typeface="游ゴシック Medium" panose="020B0500000000000000" pitchFamily="50" charset="-128"/>
              </a:rPr>
              <a:t>ビジネス</a:t>
            </a:r>
            <a:r>
              <a:rPr kumimoji="1" lang="ja-JP" altLang="en-US" sz="9600" dirty="0" smtClean="0">
                <a:solidFill>
                  <a:srgbClr val="515151"/>
                </a:solidFill>
                <a:latin typeface="游ゴシック Medium" panose="020B0500000000000000" pitchFamily="50" charset="-128"/>
                <a:ea typeface="游ゴシック Medium" panose="020B0500000000000000" pitchFamily="50" charset="-128"/>
              </a:rPr>
              <a:t>へ</a:t>
            </a:r>
            <a:endParaRPr kumimoji="1" lang="ja-JP" altLang="en-US" sz="9600" dirty="0">
              <a:solidFill>
                <a:srgbClr val="515151"/>
              </a:solidFill>
              <a:latin typeface="游ゴシック Medium" panose="020B0500000000000000" pitchFamily="50" charset="-128"/>
              <a:ea typeface="游ゴシック Medium" panose="020B0500000000000000" pitchFamily="50" charset="-128"/>
            </a:endParaRPr>
          </a:p>
        </p:txBody>
      </p:sp>
      <p:sp>
        <p:nvSpPr>
          <p:cNvPr id="26" name="正方形/長方形 25"/>
          <p:cNvSpPr/>
          <p:nvPr/>
        </p:nvSpPr>
        <p:spPr>
          <a:xfrm>
            <a:off x="56571" y="9688183"/>
            <a:ext cx="8446671" cy="507831"/>
          </a:xfrm>
          <a:prstGeom prst="rect">
            <a:avLst/>
          </a:prstGeom>
        </p:spPr>
        <p:txBody>
          <a:bodyPr wrap="none">
            <a:spAutoFit/>
          </a:bodyPr>
          <a:lstStyle/>
          <a:p>
            <a:r>
              <a:rPr lang="en-US" altLang="ja-JP" dirty="0"/>
              <a:t>https://newspicks.com/news/3378687?skipsummary=false</a:t>
            </a:r>
            <a:endParaRPr lang="ja-JP" altLang="en-US" dirty="0"/>
          </a:p>
        </p:txBody>
      </p:sp>
      <p:sp>
        <p:nvSpPr>
          <p:cNvPr id="27" name="テキスト ボックス 26"/>
          <p:cNvSpPr txBox="1"/>
          <p:nvPr/>
        </p:nvSpPr>
        <p:spPr>
          <a:xfrm>
            <a:off x="1796623" y="6013234"/>
            <a:ext cx="5335115" cy="769441"/>
          </a:xfrm>
          <a:prstGeom prst="rect">
            <a:avLst/>
          </a:prstGeom>
          <a:noFill/>
        </p:spPr>
        <p:txBody>
          <a:bodyPr wrap="none" rtlCol="0">
            <a:spAutoFit/>
          </a:bodyPr>
          <a:lstStyle/>
          <a:p>
            <a:r>
              <a:rPr kumimoji="1" lang="en-US" altLang="ja-JP" sz="4400" dirty="0" smtClean="0">
                <a:solidFill>
                  <a:srgbClr val="515151"/>
                </a:solidFill>
                <a:latin typeface="游ゴシック Medium" panose="020B0500000000000000" pitchFamily="50" charset="-128"/>
                <a:ea typeface="游ゴシック Medium" panose="020B0500000000000000" pitchFamily="50" charset="-128"/>
              </a:rPr>
              <a:t>YouTube</a:t>
            </a:r>
            <a:r>
              <a:rPr lang="ja-JP" altLang="en-US" sz="4400" dirty="0" smtClean="0">
                <a:solidFill>
                  <a:srgbClr val="515151"/>
                </a:solidFill>
                <a:latin typeface="游ゴシック Medium" panose="020B0500000000000000" pitchFamily="50" charset="-128"/>
                <a:ea typeface="游ゴシック Medium" panose="020B0500000000000000" pitchFamily="50" charset="-128"/>
              </a:rPr>
              <a:t>へ</a:t>
            </a:r>
            <a:r>
              <a:rPr lang="ja-JP" altLang="en-US" sz="4400" dirty="0">
                <a:solidFill>
                  <a:srgbClr val="515151"/>
                </a:solidFill>
                <a:latin typeface="游ゴシック Medium" panose="020B0500000000000000" pitchFamily="50" charset="-128"/>
                <a:ea typeface="游ゴシック Medium" panose="020B0500000000000000" pitchFamily="50" charset="-128"/>
              </a:rPr>
              <a:t>の</a:t>
            </a:r>
            <a:r>
              <a:rPr kumimoji="1" lang="ja-JP" altLang="en-US" sz="4400" dirty="0" smtClean="0">
                <a:solidFill>
                  <a:srgbClr val="515151"/>
                </a:solidFill>
                <a:latin typeface="游ゴシック Medium" panose="020B0500000000000000" pitchFamily="50" charset="-128"/>
                <a:ea typeface="游ゴシック Medium" panose="020B0500000000000000" pitchFamily="50" charset="-128"/>
              </a:rPr>
              <a:t>投稿が</a:t>
            </a:r>
            <a:endParaRPr kumimoji="1" lang="ja-JP" altLang="en-US" sz="4400" dirty="0">
              <a:solidFill>
                <a:srgbClr val="515151"/>
              </a:solidFill>
              <a:latin typeface="游ゴシック Medium" panose="020B0500000000000000" pitchFamily="50" charset="-128"/>
              <a:ea typeface="游ゴシック Medium" panose="020B0500000000000000" pitchFamily="50" charset="-128"/>
            </a:endParaRPr>
          </a:p>
        </p:txBody>
      </p:sp>
    </p:spTree>
    <p:extLst>
      <p:ext uri="{BB962C8B-B14F-4D97-AF65-F5344CB8AC3E}">
        <p14:creationId xmlns:p14="http://schemas.microsoft.com/office/powerpoint/2010/main" val="2000717580"/>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ユーザー定義 22">
      <a:dk1>
        <a:srgbClr val="3F3F3F"/>
      </a:dk1>
      <a:lt1>
        <a:sysClr val="window" lastClr="FFFFFF"/>
      </a:lt1>
      <a:dk2>
        <a:srgbClr val="3F3F3F"/>
      </a:dk2>
      <a:lt2>
        <a:srgbClr val="CEDBE6"/>
      </a:lt2>
      <a:accent1>
        <a:srgbClr val="FFC000"/>
      </a:accent1>
      <a:accent2>
        <a:srgbClr val="C0AFCB"/>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2_HDOfficeLightV0">
  <a:themeElements>
    <a:clrScheme name="ユーザー定義 22">
      <a:dk1>
        <a:srgbClr val="3F3F3F"/>
      </a:dk1>
      <a:lt1>
        <a:sysClr val="window" lastClr="FFFFFF"/>
      </a:lt1>
      <a:dk2>
        <a:srgbClr val="3F3F3F"/>
      </a:dk2>
      <a:lt2>
        <a:srgbClr val="CEDBE6"/>
      </a:lt2>
      <a:accent1>
        <a:srgbClr val="FFC000"/>
      </a:accent1>
      <a:accent2>
        <a:srgbClr val="C0AFCB"/>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1_レトロスペクト">
  <a:themeElements>
    <a:clrScheme name="ユーザー定義 24">
      <a:dk1>
        <a:srgbClr val="3F3F3F"/>
      </a:dk1>
      <a:lt1>
        <a:sysClr val="window" lastClr="FFFFFF"/>
      </a:lt1>
      <a:dk2>
        <a:srgbClr val="3F3F3F"/>
      </a:dk2>
      <a:lt2>
        <a:srgbClr val="CEDBE6"/>
      </a:lt2>
      <a:accent1>
        <a:srgbClr val="EBBE32"/>
      </a:accent1>
      <a:accent2>
        <a:srgbClr val="E3B0B1"/>
      </a:accent2>
      <a:accent3>
        <a:srgbClr val="75BDA7"/>
      </a:accent3>
      <a:accent4>
        <a:srgbClr val="7A8C8E"/>
      </a:accent4>
      <a:accent5>
        <a:srgbClr val="84ACB6"/>
      </a:accent5>
      <a:accent6>
        <a:srgbClr val="2683C6"/>
      </a:accent6>
      <a:hlink>
        <a:srgbClr val="6B9F25"/>
      </a:hlink>
      <a:folHlink>
        <a:srgbClr val="9F6715"/>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5.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TM03090434[[fn=木版活字]]</Template>
  <TotalTime>6126</TotalTime>
  <Words>2528</Words>
  <Application>Microsoft Office PowerPoint</Application>
  <PresentationFormat>ユーザー設定</PresentationFormat>
  <Paragraphs>397</Paragraphs>
  <Slides>51</Slides>
  <Notes>5</Notes>
  <HiddenSlides>0</HiddenSlides>
  <MMClips>0</MMClips>
  <ScaleCrop>false</ScaleCrop>
  <HeadingPairs>
    <vt:vector size="6" baseType="variant">
      <vt:variant>
        <vt:lpstr>使用されているフォント</vt:lpstr>
      </vt:variant>
      <vt:variant>
        <vt:i4>11</vt:i4>
      </vt:variant>
      <vt:variant>
        <vt:lpstr>テーマ</vt:lpstr>
      </vt:variant>
      <vt:variant>
        <vt:i4>7</vt:i4>
      </vt:variant>
      <vt:variant>
        <vt:lpstr>スライド タイトル</vt:lpstr>
      </vt:variant>
      <vt:variant>
        <vt:i4>51</vt:i4>
      </vt:variant>
    </vt:vector>
  </HeadingPairs>
  <TitlesOfParts>
    <vt:vector size="69" baseType="lpstr">
      <vt:lpstr>Aharoni</vt:lpstr>
      <vt:lpstr>ＭＳ Ｐゴシック</vt:lpstr>
      <vt:lpstr>ＭＳ ゴシック</vt:lpstr>
      <vt:lpstr>游ゴシック</vt:lpstr>
      <vt:lpstr>游ゴシック Light</vt:lpstr>
      <vt:lpstr>游ゴシック Medium</vt:lpstr>
      <vt:lpstr>Arial</vt:lpstr>
      <vt:lpstr>Arial Rounded MT Bold</vt:lpstr>
      <vt:lpstr>Calibri</vt:lpstr>
      <vt:lpstr>Calibri Light</vt:lpstr>
      <vt:lpstr>Wingdings 2</vt:lpstr>
      <vt:lpstr>HDOfficeLightV0</vt:lpstr>
      <vt:lpstr>1_HDOfficeLightV0</vt:lpstr>
      <vt:lpstr>2_HDOfficeLightV0</vt:lpstr>
      <vt:lpstr>1_レトロスペクト</vt:lpstr>
      <vt:lpstr>デザインの設定</vt:lpstr>
      <vt:lpstr>1_デザインの設定</vt:lpstr>
      <vt:lpstr>1_Office テーマ</vt:lpstr>
      <vt:lpstr>商品紹介は YouTuberにおまかせあれ！</vt:lpstr>
      <vt:lpstr>PowerPoint プレゼンテーション</vt:lpstr>
      <vt:lpstr>研究概要　</vt:lpstr>
      <vt:lpstr>PowerPoint プレゼンテーション</vt:lpstr>
      <vt:lpstr>消費者の広告の印象</vt:lpstr>
      <vt:lpstr>PowerPoint プレゼンテーション</vt:lpstr>
      <vt:lpstr>PowerPoint プレゼンテーション</vt:lpstr>
      <vt:lpstr>YouTuberとは</vt:lpstr>
      <vt:lpstr>PowerPoint プレゼンテーション</vt:lpstr>
      <vt:lpstr>YouTuberのタイアップ動画とは？</vt:lpstr>
      <vt:lpstr>タイアップ動画の特徴（タイアップ動画とTVCM比較）</vt:lpstr>
      <vt:lpstr>タイアップ動画が完成するまでの流れ　</vt:lpstr>
      <vt:lpstr>実際にタイアップしている企業</vt:lpstr>
      <vt:lpstr>資生堂×YouTuber</vt:lpstr>
      <vt:lpstr>PowerPoint プレゼンテーション</vt:lpstr>
      <vt:lpstr>成功事例１  【タカラトミー】 “うまれて！ウーモワォ” </vt:lpstr>
      <vt:lpstr>成功事例２  【 UUUM 】 アプリ“KiiiN”</vt:lpstr>
      <vt:lpstr>現状分析からの疑問点</vt:lpstr>
      <vt:lpstr>予備調査：概要</vt:lpstr>
      <vt:lpstr> 予備調査：結果</vt:lpstr>
      <vt:lpstr>予備調査：まとめ</vt:lpstr>
      <vt:lpstr>PowerPoint プレゼンテーション</vt:lpstr>
      <vt:lpstr>PowerPoint プレゼンテーション</vt:lpstr>
      <vt:lpstr>口コミの信憑性</vt:lpstr>
      <vt:lpstr> 動画コンテンツのメリット </vt:lpstr>
      <vt:lpstr>整理すると・・</vt:lpstr>
      <vt:lpstr>広告においてのタイアップ動画の立ち位置</vt:lpstr>
      <vt:lpstr>問題意識</vt:lpstr>
      <vt:lpstr>研究目的 </vt:lpstr>
      <vt:lpstr>仮説導出</vt:lpstr>
      <vt:lpstr>仮説導出</vt:lpstr>
      <vt:lpstr>人に対する信頼</vt:lpstr>
      <vt:lpstr>タイアップ動画における発信者</vt:lpstr>
      <vt:lpstr>PowerPoint プレゼンテーション</vt:lpstr>
      <vt:lpstr>PowerPoint プレゼンテーション</vt:lpstr>
      <vt:lpstr>PowerPoint プレゼンテーション</vt:lpstr>
      <vt:lpstr>資生堂のタイアップ動画に 関わった事がある方へインタビュー</vt:lpstr>
      <vt:lpstr>資生堂へのインタビューまとめ</vt:lpstr>
      <vt:lpstr>PowerPoint プレゼンテーション</vt:lpstr>
      <vt:lpstr>仮説導出まとめ</vt:lpstr>
      <vt:lpstr>PowerPoint プレゼンテーション</vt:lpstr>
      <vt:lpstr>仮説</vt:lpstr>
      <vt:lpstr>PowerPoint プレゼンテーション</vt:lpstr>
      <vt:lpstr>PowerPoint プレゼンテーション</vt:lpstr>
      <vt:lpstr>PowerPoint プレゼンテーション</vt:lpstr>
      <vt:lpstr>検証予想</vt:lpstr>
      <vt:lpstr>検証</vt:lpstr>
      <vt:lpstr>PowerPoint プレゼンテーション</vt:lpstr>
      <vt:lpstr>PowerPoint プレゼンテーション</vt:lpstr>
      <vt:lpstr>参考文献・URL</vt:lpstr>
      <vt:lpstr>PowerPoint プレゼンテーション</vt:lpstr>
    </vt:vector>
  </TitlesOfParts>
  <Company>拓殖大学</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拓殖大学</dc:creator>
  <cp:lastModifiedBy>マニュアル作成用</cp:lastModifiedBy>
  <cp:revision>692</cp:revision>
  <dcterms:created xsi:type="dcterms:W3CDTF">2018-11-02T05:50:39Z</dcterms:created>
  <dcterms:modified xsi:type="dcterms:W3CDTF">2018-12-12T12:44:38Z</dcterms:modified>
</cp:coreProperties>
</file>